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4"/>
  </p:notesMasterIdLst>
  <p:sldIdLst>
    <p:sldId id="256" r:id="rId2"/>
    <p:sldId id="259" r:id="rId3"/>
    <p:sldId id="258" r:id="rId4"/>
    <p:sldId id="261" r:id="rId5"/>
    <p:sldId id="270" r:id="rId6"/>
    <p:sldId id="271" r:id="rId7"/>
    <p:sldId id="314" r:id="rId8"/>
    <p:sldId id="275" r:id="rId9"/>
    <p:sldId id="276" r:id="rId10"/>
    <p:sldId id="315" r:id="rId11"/>
    <p:sldId id="281" r:id="rId12"/>
    <p:sldId id="282" r:id="rId13"/>
    <p:sldId id="286" r:id="rId14"/>
    <p:sldId id="287" r:id="rId15"/>
    <p:sldId id="288" r:id="rId16"/>
    <p:sldId id="289" r:id="rId17"/>
    <p:sldId id="290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</p:sldIdLst>
  <p:sldSz cx="9144000" cy="5143500" type="screen16x9"/>
  <p:notesSz cx="6858000" cy="9144000"/>
  <p:embeddedFontLst>
    <p:embeddedFont>
      <p:font typeface="Manrope" panose="020B0604020202020204" charset="0"/>
      <p:regular r:id="rId35"/>
      <p:bold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C086B9-AD02-4E22-8135-80F5370D8F76}">
  <a:tblStyle styleId="{12C086B9-AD02-4E22-8135-80F5370D8F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90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o Cordón" userId="6e0dcd0df7f5a932" providerId="LiveId" clId="{12332423-B21B-40CC-98A7-FFE56C928E35}"/>
    <pc:docChg chg="modSld">
      <pc:chgData name="Julio Cordón" userId="6e0dcd0df7f5a932" providerId="LiveId" clId="{12332423-B21B-40CC-98A7-FFE56C928E35}" dt="2024-04-13T20:07:14.592" v="8" actId="1076"/>
      <pc:docMkLst>
        <pc:docMk/>
      </pc:docMkLst>
      <pc:sldChg chg="modSp mod">
        <pc:chgData name="Julio Cordón" userId="6e0dcd0df7f5a932" providerId="LiveId" clId="{12332423-B21B-40CC-98A7-FFE56C928E35}" dt="2024-04-13T20:07:14.592" v="8" actId="1076"/>
        <pc:sldMkLst>
          <pc:docMk/>
          <pc:sldMk cId="0" sldId="258"/>
        </pc:sldMkLst>
        <pc:spChg chg="mod">
          <ac:chgData name="Julio Cordón" userId="6e0dcd0df7f5a932" providerId="LiveId" clId="{12332423-B21B-40CC-98A7-FFE56C928E35}" dt="2024-04-13T20:06:47.220" v="0" actId="207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Julio Cordón" userId="6e0dcd0df7f5a932" providerId="LiveId" clId="{12332423-B21B-40CC-98A7-FFE56C928E35}" dt="2024-04-13T20:06:53.095" v="1" actId="207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Julio Cordón" userId="6e0dcd0df7f5a932" providerId="LiveId" clId="{12332423-B21B-40CC-98A7-FFE56C928E35}" dt="2024-04-13T20:07:01.716" v="4" actId="207"/>
          <ac:spMkLst>
            <pc:docMk/>
            <pc:sldMk cId="0" sldId="258"/>
            <ac:spMk id="204" creationId="{00000000-0000-0000-0000-000000000000}"/>
          </ac:spMkLst>
        </pc:spChg>
        <pc:spChg chg="mod">
          <ac:chgData name="Julio Cordón" userId="6e0dcd0df7f5a932" providerId="LiveId" clId="{12332423-B21B-40CC-98A7-FFE56C928E35}" dt="2024-04-13T20:06:56.134" v="2" actId="207"/>
          <ac:spMkLst>
            <pc:docMk/>
            <pc:sldMk cId="0" sldId="258"/>
            <ac:spMk id="207" creationId="{00000000-0000-0000-0000-000000000000}"/>
          </ac:spMkLst>
        </pc:spChg>
        <pc:spChg chg="mod">
          <ac:chgData name="Julio Cordón" userId="6e0dcd0df7f5a932" providerId="LiveId" clId="{12332423-B21B-40CC-98A7-FFE56C928E35}" dt="2024-04-13T20:06:58.931" v="3" actId="207"/>
          <ac:spMkLst>
            <pc:docMk/>
            <pc:sldMk cId="0" sldId="258"/>
            <ac:spMk id="210" creationId="{00000000-0000-0000-0000-000000000000}"/>
          </ac:spMkLst>
        </pc:spChg>
        <pc:spChg chg="mod">
          <ac:chgData name="Julio Cordón" userId="6e0dcd0df7f5a932" providerId="LiveId" clId="{12332423-B21B-40CC-98A7-FFE56C928E35}" dt="2024-04-13T20:07:14.592" v="8" actId="1076"/>
          <ac:spMkLst>
            <pc:docMk/>
            <pc:sldMk cId="0" sldId="258"/>
            <ac:spMk id="2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f3ed943d1e_0_27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f3ed943d1e_0_27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672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3ed943d1e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3ed943d1e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f3ed943d1e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f3ed943d1e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f3ed943d1e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f3ed943d1e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f3ed943d1e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f3ed943d1e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f3ed943d1e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f3ed943d1e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3ed943d1e_0_27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3ed943d1e_0_27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f3ed943d1e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f3ed943d1e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3ed943d1e_0_27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3ed943d1e_0_27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286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f3ed943d1e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f3ed943d1e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601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3ed943d1e_0_27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3ed943d1e_0_27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850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504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597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354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718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584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94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202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076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53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b32e5a25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b32e5a25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891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81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3ed943d1e_0_2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3ed943d1e_0_2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312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3ed943d1e_0_27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3ed943d1e_0_27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3ed943d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3ed943d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3ed943d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3ed943d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399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f3ed943d1e_0_27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f3ed943d1e_0_27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177150"/>
            <a:ext cx="5728200" cy="19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4218898"/>
            <a:ext cx="4514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BLANK_20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592702" y="1356950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 idx="2" hasCustomPrompt="1"/>
          </p:nvPr>
        </p:nvSpPr>
        <p:spPr>
          <a:xfrm>
            <a:off x="3889202" y="53945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2350652" y="2204650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BLANK_19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592702" y="33550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 idx="2" hasCustomPrompt="1"/>
          </p:nvPr>
        </p:nvSpPr>
        <p:spPr>
          <a:xfrm>
            <a:off x="3889202" y="25376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1"/>
          </p:nvPr>
        </p:nvSpPr>
        <p:spPr>
          <a:xfrm>
            <a:off x="2350652" y="4202799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1"/>
          </p:nvPr>
        </p:nvSpPr>
        <p:spPr>
          <a:xfrm>
            <a:off x="2020116" y="1664394"/>
            <a:ext cx="11535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2"/>
          </p:nvPr>
        </p:nvSpPr>
        <p:spPr>
          <a:xfrm>
            <a:off x="968141" y="2015267"/>
            <a:ext cx="22056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3"/>
          </p:nvPr>
        </p:nvSpPr>
        <p:spPr>
          <a:xfrm>
            <a:off x="5970766" y="1664394"/>
            <a:ext cx="11535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4"/>
          </p:nvPr>
        </p:nvSpPr>
        <p:spPr>
          <a:xfrm>
            <a:off x="5970766" y="2015267"/>
            <a:ext cx="22056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5"/>
          </p:nvPr>
        </p:nvSpPr>
        <p:spPr>
          <a:xfrm>
            <a:off x="2020116" y="3134575"/>
            <a:ext cx="11535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6"/>
          </p:nvPr>
        </p:nvSpPr>
        <p:spPr>
          <a:xfrm>
            <a:off x="968141" y="3485573"/>
            <a:ext cx="22056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7"/>
          </p:nvPr>
        </p:nvSpPr>
        <p:spPr>
          <a:xfrm>
            <a:off x="5970766" y="3134575"/>
            <a:ext cx="11535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8"/>
          </p:nvPr>
        </p:nvSpPr>
        <p:spPr>
          <a:xfrm>
            <a:off x="5970766" y="3485573"/>
            <a:ext cx="22056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1"/>
          </p:nvPr>
        </p:nvSpPr>
        <p:spPr>
          <a:xfrm>
            <a:off x="2372689" y="1927359"/>
            <a:ext cx="20136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2"/>
          </p:nvPr>
        </p:nvSpPr>
        <p:spPr>
          <a:xfrm>
            <a:off x="2372689" y="2278234"/>
            <a:ext cx="20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3"/>
          </p:nvPr>
        </p:nvSpPr>
        <p:spPr>
          <a:xfrm>
            <a:off x="6079914" y="1927359"/>
            <a:ext cx="20136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4"/>
          </p:nvPr>
        </p:nvSpPr>
        <p:spPr>
          <a:xfrm>
            <a:off x="6079914" y="2278234"/>
            <a:ext cx="20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5"/>
          </p:nvPr>
        </p:nvSpPr>
        <p:spPr>
          <a:xfrm>
            <a:off x="2372689" y="3557562"/>
            <a:ext cx="20136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6"/>
          </p:nvPr>
        </p:nvSpPr>
        <p:spPr>
          <a:xfrm>
            <a:off x="2372689" y="3908561"/>
            <a:ext cx="20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7"/>
          </p:nvPr>
        </p:nvSpPr>
        <p:spPr>
          <a:xfrm>
            <a:off x="6079914" y="3557562"/>
            <a:ext cx="20136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8"/>
          </p:nvPr>
        </p:nvSpPr>
        <p:spPr>
          <a:xfrm>
            <a:off x="6079914" y="3908561"/>
            <a:ext cx="20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9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 hasCustomPrompt="1"/>
          </p:nvPr>
        </p:nvSpPr>
        <p:spPr>
          <a:xfrm>
            <a:off x="838875" y="2343453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 idx="2" hasCustomPrompt="1"/>
          </p:nvPr>
        </p:nvSpPr>
        <p:spPr>
          <a:xfrm>
            <a:off x="3467400" y="2343453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 idx="3" hasCustomPrompt="1"/>
          </p:nvPr>
        </p:nvSpPr>
        <p:spPr>
          <a:xfrm>
            <a:off x="6095925" y="2343453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 idx="4"/>
          </p:nvPr>
        </p:nvSpPr>
        <p:spPr>
          <a:xfrm>
            <a:off x="838875" y="3282205"/>
            <a:ext cx="22092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838875" y="3644714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5"/>
          </p:nvPr>
        </p:nvSpPr>
        <p:spPr>
          <a:xfrm>
            <a:off x="3467400" y="3282205"/>
            <a:ext cx="22092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6"/>
          </p:nvPr>
        </p:nvSpPr>
        <p:spPr>
          <a:xfrm>
            <a:off x="3467400" y="3644714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 idx="7"/>
          </p:nvPr>
        </p:nvSpPr>
        <p:spPr>
          <a:xfrm>
            <a:off x="6095925" y="3282205"/>
            <a:ext cx="22092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8"/>
          </p:nvPr>
        </p:nvSpPr>
        <p:spPr>
          <a:xfrm>
            <a:off x="6095925" y="3644714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9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8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713100" y="1317450"/>
            <a:ext cx="41997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2">
    <p:bg>
      <p:bgPr>
        <a:solidFill>
          <a:schemeClr val="dk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100" y="1360800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54330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100" y="2208500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3578600" y="3299750"/>
            <a:ext cx="48507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508100" y="2521275"/>
            <a:ext cx="39213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87791" y="1834025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787791" y="2227625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 hasCustomPrompt="1"/>
          </p:nvPr>
        </p:nvSpPr>
        <p:spPr>
          <a:xfrm>
            <a:off x="1357500" y="1404824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3394791" y="1834025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3394791" y="2227625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 hasCustomPrompt="1"/>
          </p:nvPr>
        </p:nvSpPr>
        <p:spPr>
          <a:xfrm>
            <a:off x="3964500" y="1404824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6001791" y="1834025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6001791" y="2227625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6571500" y="1404824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787791" y="3516846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787791" y="3910446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1357500" y="3087688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6"/>
          </p:nvPr>
        </p:nvSpPr>
        <p:spPr>
          <a:xfrm>
            <a:off x="3394791" y="3516846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7"/>
          </p:nvPr>
        </p:nvSpPr>
        <p:spPr>
          <a:xfrm>
            <a:off x="3394791" y="3910446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3964500" y="3087688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9"/>
          </p:nvPr>
        </p:nvSpPr>
        <p:spPr>
          <a:xfrm>
            <a:off x="6001791" y="3516846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20"/>
          </p:nvPr>
        </p:nvSpPr>
        <p:spPr>
          <a:xfrm>
            <a:off x="6001791" y="3910446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1" hasCustomPrompt="1"/>
          </p:nvPr>
        </p:nvSpPr>
        <p:spPr>
          <a:xfrm>
            <a:off x="6571500" y="3087688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7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464800" y="33550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2" hasCustomPrompt="1"/>
          </p:nvPr>
        </p:nvSpPr>
        <p:spPr>
          <a:xfrm>
            <a:off x="7057800" y="25376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980700" y="4202799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8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713100" y="3351688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534189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713100" y="4199388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BLANK_21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2464800" y="13568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 hasCustomPrompt="1"/>
          </p:nvPr>
        </p:nvSpPr>
        <p:spPr>
          <a:xfrm>
            <a:off x="7057800" y="5394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3980700" y="2204599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9" r:id="rId12"/>
    <p:sldLayoutId id="2147483670" r:id="rId13"/>
    <p:sldLayoutId id="2147483673" r:id="rId14"/>
    <p:sldLayoutId id="2147483676" r:id="rId15"/>
    <p:sldLayoutId id="2147483678" r:id="rId16"/>
    <p:sldLayoutId id="214748367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es2.galileo.edu/dotlrn/community-member?user_id=3982227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es2.galileo.edu/dotlrn/community-member?user_id=35301296" TargetMode="External"/><Relationship Id="rId5" Type="http://schemas.openxmlformats.org/officeDocument/2006/relationships/hyperlink" Target="https://ges2.galileo.edu/dotlrn/community-member?user_id=41275419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>
            <a:spLocks noGrp="1"/>
          </p:cNvSpPr>
          <p:nvPr>
            <p:ph type="ctrTitle"/>
          </p:nvPr>
        </p:nvSpPr>
        <p:spPr>
          <a:xfrm>
            <a:off x="0" y="2177150"/>
            <a:ext cx="8013600" cy="19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Final Ciencia de Datos en Python</a:t>
            </a:r>
            <a:r>
              <a:rPr lang="en-US" dirty="0">
                <a:effectLst/>
              </a:rPr>
              <a:t>🐍</a:t>
            </a:r>
            <a:r>
              <a:rPr lang="en" dirty="0"/>
              <a:t> </a:t>
            </a:r>
            <a:endParaRPr dirty="0"/>
          </a:p>
        </p:txBody>
      </p:sp>
      <p:sp>
        <p:nvSpPr>
          <p:cNvPr id="182" name="Google Shape;182;p37"/>
          <p:cNvSpPr txBox="1">
            <a:spLocks noGrp="1"/>
          </p:cNvSpPr>
          <p:nvPr>
            <p:ph type="subTitle" idx="1"/>
          </p:nvPr>
        </p:nvSpPr>
        <p:spPr>
          <a:xfrm>
            <a:off x="4616137" y="4042250"/>
            <a:ext cx="4514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“Vuela con nosotros, siempre alto”</a:t>
            </a:r>
            <a:endParaRPr dirty="0"/>
          </a:p>
        </p:txBody>
      </p:sp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 l="3174" t="16283" r="2056" b="18215"/>
          <a:stretch/>
        </p:blipFill>
        <p:spPr>
          <a:xfrm rot="379241">
            <a:off x="2185102" y="-260801"/>
            <a:ext cx="7105123" cy="259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F1C2D5-1C62-2A8F-756B-4FBFDFC5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25" y="204677"/>
            <a:ext cx="2371550" cy="1146147"/>
          </a:xfrm>
          <a:prstGeom prst="rect">
            <a:avLst/>
          </a:prstGeom>
        </p:spPr>
      </p:pic>
      <p:sp>
        <p:nvSpPr>
          <p:cNvPr id="3" name="Google Shape;182;p37">
            <a:extLst>
              <a:ext uri="{FF2B5EF4-FFF2-40B4-BE49-F238E27FC236}">
                <a16:creationId xmlns:a16="http://schemas.microsoft.com/office/drawing/2014/main" id="{A26578EF-62C7-F0CF-DB2F-D82D99217C7E}"/>
              </a:ext>
            </a:extLst>
          </p:cNvPr>
          <p:cNvSpPr txBox="1">
            <a:spLocks/>
          </p:cNvSpPr>
          <p:nvPr/>
        </p:nvSpPr>
        <p:spPr>
          <a:xfrm>
            <a:off x="0" y="4656714"/>
            <a:ext cx="45141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s-GT" sz="700" b="1" i="0" u="none" strike="noStrike" dirty="0">
                <a:solidFill>
                  <a:srgbClr val="464E5F"/>
                </a:solidFill>
                <a:effectLst/>
                <a:latin typeface="Poppins" panose="00000500000000000000" pitchFamily="2" charset="0"/>
                <a:hlinkClick r:id="rId5"/>
              </a:rPr>
              <a:t>Felipe Carlos Escoto Castro</a:t>
            </a:r>
            <a:endParaRPr lang="es-GT" sz="700" b="1" i="0" u="none" strike="noStrike" dirty="0">
              <a:solidFill>
                <a:srgbClr val="464E5F"/>
              </a:solidFill>
              <a:effectLst/>
              <a:latin typeface="Poppins" panose="00000500000000000000" pitchFamily="2" charset="0"/>
            </a:endParaRPr>
          </a:p>
          <a:p>
            <a:pPr marL="0" indent="0"/>
            <a:r>
              <a:rPr lang="es-GT" sz="700" b="1" i="0" u="none" strike="noStrike" dirty="0">
                <a:solidFill>
                  <a:srgbClr val="464E5F"/>
                </a:solidFill>
                <a:effectLst/>
                <a:latin typeface="Poppins" panose="00000500000000000000" pitchFamily="2" charset="0"/>
                <a:hlinkClick r:id="rId6"/>
              </a:rPr>
              <a:t>Julio Cordón Cardona</a:t>
            </a:r>
            <a:br>
              <a:rPr lang="es-GT" sz="700" dirty="0"/>
            </a:br>
            <a:r>
              <a:rPr lang="es-GT" sz="700" b="1" i="0" u="none" strike="noStrike" dirty="0">
                <a:solidFill>
                  <a:srgbClr val="464E5F"/>
                </a:solidFill>
                <a:effectLst/>
                <a:latin typeface="Poppins" panose="00000500000000000000" pitchFamily="2" charset="0"/>
                <a:hlinkClick r:id="rId7"/>
              </a:rPr>
              <a:t>Andrés David Cordón Cardona</a:t>
            </a:r>
            <a:endParaRPr lang="es-ES"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Conexión AWS</a:t>
            </a:r>
            <a:endParaRPr dirty="0"/>
          </a:p>
        </p:txBody>
      </p:sp>
      <p:pic>
        <p:nvPicPr>
          <p:cNvPr id="703" name="Google Shape;7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6544" flipH="1">
            <a:off x="5765023" y="333806"/>
            <a:ext cx="3222254" cy="106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1CF5B46-A56A-DADF-4143-94246F082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4550"/>
            <a:ext cx="9144000" cy="21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4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2"/>
          <p:cNvSpPr txBox="1">
            <a:spLocks noGrp="1"/>
          </p:cNvSpPr>
          <p:nvPr>
            <p:ph type="title"/>
          </p:nvPr>
        </p:nvSpPr>
        <p:spPr>
          <a:xfrm>
            <a:off x="229797" y="3355099"/>
            <a:ext cx="7329005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Carga de archivos CSV</a:t>
            </a:r>
            <a:endParaRPr dirty="0"/>
          </a:p>
        </p:txBody>
      </p:sp>
      <p:sp>
        <p:nvSpPr>
          <p:cNvPr id="867" name="Google Shape;867;p62"/>
          <p:cNvSpPr txBox="1">
            <a:spLocks noGrp="1"/>
          </p:cNvSpPr>
          <p:nvPr>
            <p:ph type="title" idx="2"/>
          </p:nvPr>
        </p:nvSpPr>
        <p:spPr>
          <a:xfrm>
            <a:off x="3889202" y="25376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868" name="Google Shape;8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802" y="302275"/>
            <a:ext cx="5509899" cy="18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Carga de archivos CSV</a:t>
            </a:r>
            <a:endParaRPr dirty="0"/>
          </a:p>
        </p:txBody>
      </p:sp>
      <p:pic>
        <p:nvPicPr>
          <p:cNvPr id="886" name="Google Shape;886;p63"/>
          <p:cNvPicPr preferRelativeResize="0"/>
          <p:nvPr/>
        </p:nvPicPr>
        <p:blipFill rotWithShape="1">
          <a:blip r:embed="rId3">
            <a:alphaModFix/>
          </a:blip>
          <a:srcRect l="5953" b="21365"/>
          <a:stretch/>
        </p:blipFill>
        <p:spPr>
          <a:xfrm rot="18">
            <a:off x="5798474" y="101682"/>
            <a:ext cx="3211251" cy="117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AB95448-C56C-159A-670D-70A6387D9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53" y="1745697"/>
            <a:ext cx="3762924" cy="165210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FE70AA-1C7D-6FC9-5EDA-2E615CD0D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947" y="1745697"/>
            <a:ext cx="3762000" cy="16521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7"/>
          <p:cNvSpPr txBox="1">
            <a:spLocks noGrp="1"/>
          </p:cNvSpPr>
          <p:nvPr>
            <p:ph type="title"/>
          </p:nvPr>
        </p:nvSpPr>
        <p:spPr>
          <a:xfrm>
            <a:off x="1592702" y="1356950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Carga tablas SQL</a:t>
            </a:r>
            <a:endParaRPr dirty="0"/>
          </a:p>
        </p:txBody>
      </p:sp>
      <p:sp>
        <p:nvSpPr>
          <p:cNvPr id="1016" name="Google Shape;1016;p67"/>
          <p:cNvSpPr txBox="1">
            <a:spLocks noGrp="1"/>
          </p:cNvSpPr>
          <p:nvPr>
            <p:ph type="title" idx="2"/>
          </p:nvPr>
        </p:nvSpPr>
        <p:spPr>
          <a:xfrm>
            <a:off x="3889202" y="53945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17" name="Google Shape;1017;p67"/>
          <p:cNvSpPr txBox="1">
            <a:spLocks noGrp="1"/>
          </p:cNvSpPr>
          <p:nvPr>
            <p:ph type="subTitle" idx="1"/>
          </p:nvPr>
        </p:nvSpPr>
        <p:spPr>
          <a:xfrm>
            <a:off x="2350652" y="2204650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cargan los datos de los dataset creados anteriormente a las tablas SQL </a:t>
            </a:r>
            <a:endParaRPr dirty="0"/>
          </a:p>
        </p:txBody>
      </p:sp>
      <p:pic>
        <p:nvPicPr>
          <p:cNvPr id="1018" name="Google Shape;1018;p67"/>
          <p:cNvPicPr preferRelativeResize="0"/>
          <p:nvPr/>
        </p:nvPicPr>
        <p:blipFill rotWithShape="1">
          <a:blip r:embed="rId3">
            <a:alphaModFix/>
          </a:blip>
          <a:srcRect l="2383" t="2860" r="1895" b="4563"/>
          <a:stretch/>
        </p:blipFill>
        <p:spPr>
          <a:xfrm rot="1550832">
            <a:off x="1361572" y="2040003"/>
            <a:ext cx="6290995" cy="31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8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Carga y lectura de datos</a:t>
            </a:r>
            <a:endParaRPr dirty="0"/>
          </a:p>
        </p:txBody>
      </p:sp>
      <p:sp>
        <p:nvSpPr>
          <p:cNvPr id="1024" name="Google Shape;1024;p68"/>
          <p:cNvSpPr txBox="1"/>
          <p:nvPr/>
        </p:nvSpPr>
        <p:spPr>
          <a:xfrm>
            <a:off x="-68844" y="3900095"/>
            <a:ext cx="3441206" cy="124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Carga de datos utilizando el siguiente código:</a:t>
            </a:r>
            <a:b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5" name="Google Shape;1025;p68"/>
          <p:cNvSpPr txBox="1"/>
          <p:nvPr/>
        </p:nvSpPr>
        <p:spPr>
          <a:xfrm>
            <a:off x="5042027" y="2826544"/>
            <a:ext cx="24181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Visualización de datos utilizando el siguiente código: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8" name="Google Shape;1028;p68"/>
          <p:cNvSpPr/>
          <p:nvPr/>
        </p:nvSpPr>
        <p:spPr>
          <a:xfrm>
            <a:off x="1187449" y="2466651"/>
            <a:ext cx="914400" cy="91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68"/>
          <p:cNvSpPr/>
          <p:nvPr/>
        </p:nvSpPr>
        <p:spPr>
          <a:xfrm>
            <a:off x="5793900" y="1302628"/>
            <a:ext cx="914400" cy="91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2" name="Google Shape;1032;p68"/>
          <p:cNvCxnSpPr>
            <a:cxnSpLocks/>
            <a:stCxn id="1028" idx="6"/>
            <a:endCxn id="1029" idx="2"/>
          </p:cNvCxnSpPr>
          <p:nvPr/>
        </p:nvCxnSpPr>
        <p:spPr>
          <a:xfrm flipV="1">
            <a:off x="2101849" y="1759828"/>
            <a:ext cx="3692051" cy="11640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68"/>
          <p:cNvSpPr txBox="1"/>
          <p:nvPr/>
        </p:nvSpPr>
        <p:spPr>
          <a:xfrm>
            <a:off x="964249" y="3524482"/>
            <a:ext cx="13632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Step 1</a:t>
            </a:r>
            <a:endParaRPr sz="18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37" name="Google Shape;1037;p68"/>
          <p:cNvSpPr txBox="1"/>
          <p:nvPr/>
        </p:nvSpPr>
        <p:spPr>
          <a:xfrm>
            <a:off x="5569500" y="2426142"/>
            <a:ext cx="13632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Step 2</a:t>
            </a:r>
            <a:endParaRPr sz="18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039" name="Google Shape;1039;p68"/>
          <p:cNvGrpSpPr/>
          <p:nvPr/>
        </p:nvGrpSpPr>
        <p:grpSpPr>
          <a:xfrm>
            <a:off x="3363996" y="2157743"/>
            <a:ext cx="464560" cy="465416"/>
            <a:chOff x="1298772" y="3364597"/>
            <a:chExt cx="428719" cy="429509"/>
          </a:xfrm>
        </p:grpSpPr>
        <p:sp>
          <p:nvSpPr>
            <p:cNvPr id="1040" name="Google Shape;1040;p68"/>
            <p:cNvSpPr/>
            <p:nvPr/>
          </p:nvSpPr>
          <p:spPr>
            <a:xfrm>
              <a:off x="1416567" y="3475040"/>
              <a:ext cx="20508" cy="13123"/>
            </a:xfrm>
            <a:custGeom>
              <a:avLst/>
              <a:gdLst/>
              <a:ahLst/>
              <a:cxnLst/>
              <a:rect l="l" t="t" r="r" b="b"/>
              <a:pathLst>
                <a:path w="597" h="382" extrusionOk="0">
                  <a:moveTo>
                    <a:pt x="191" y="0"/>
                  </a:moveTo>
                  <a:cubicBezTo>
                    <a:pt x="96" y="0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29" y="381"/>
                  </a:lnTo>
                  <a:cubicBezTo>
                    <a:pt x="525" y="381"/>
                    <a:pt x="596" y="286"/>
                    <a:pt x="596" y="191"/>
                  </a:cubicBezTo>
                  <a:cubicBezTo>
                    <a:pt x="596" y="96"/>
                    <a:pt x="525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8"/>
            <p:cNvSpPr/>
            <p:nvPr/>
          </p:nvSpPr>
          <p:spPr>
            <a:xfrm>
              <a:off x="1444393" y="3475040"/>
              <a:ext cx="45036" cy="13123"/>
            </a:xfrm>
            <a:custGeom>
              <a:avLst/>
              <a:gdLst/>
              <a:ahLst/>
              <a:cxnLst/>
              <a:rect l="l" t="t" r="r" b="b"/>
              <a:pathLst>
                <a:path w="1311" h="382" extrusionOk="0">
                  <a:moveTo>
                    <a:pt x="167" y="0"/>
                  </a:moveTo>
                  <a:cubicBezTo>
                    <a:pt x="72" y="0"/>
                    <a:pt x="1" y="96"/>
                    <a:pt x="1" y="191"/>
                  </a:cubicBezTo>
                  <a:cubicBezTo>
                    <a:pt x="1" y="286"/>
                    <a:pt x="72" y="381"/>
                    <a:pt x="167" y="381"/>
                  </a:cubicBezTo>
                  <a:lnTo>
                    <a:pt x="1120" y="381"/>
                  </a:lnTo>
                  <a:cubicBezTo>
                    <a:pt x="1239" y="381"/>
                    <a:pt x="1310" y="286"/>
                    <a:pt x="1310" y="191"/>
                  </a:cubicBezTo>
                  <a:cubicBezTo>
                    <a:pt x="1310" y="96"/>
                    <a:pt x="1239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8"/>
            <p:cNvSpPr/>
            <p:nvPr/>
          </p:nvSpPr>
          <p:spPr>
            <a:xfrm>
              <a:off x="1416567" y="3499568"/>
              <a:ext cx="20508" cy="12298"/>
            </a:xfrm>
            <a:custGeom>
              <a:avLst/>
              <a:gdLst/>
              <a:ahLst/>
              <a:cxnLst/>
              <a:rect l="l" t="t" r="r" b="b"/>
              <a:pathLst>
                <a:path w="597" h="358" extrusionOk="0"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cubicBezTo>
                    <a:pt x="1" y="286"/>
                    <a:pt x="96" y="358"/>
                    <a:pt x="191" y="358"/>
                  </a:cubicBezTo>
                  <a:lnTo>
                    <a:pt x="429" y="358"/>
                  </a:lnTo>
                  <a:cubicBezTo>
                    <a:pt x="525" y="358"/>
                    <a:pt x="596" y="286"/>
                    <a:pt x="596" y="167"/>
                  </a:cubicBezTo>
                  <a:cubicBezTo>
                    <a:pt x="596" y="72"/>
                    <a:pt x="525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8"/>
            <p:cNvSpPr/>
            <p:nvPr/>
          </p:nvSpPr>
          <p:spPr>
            <a:xfrm>
              <a:off x="1444393" y="3499568"/>
              <a:ext cx="45036" cy="12298"/>
            </a:xfrm>
            <a:custGeom>
              <a:avLst/>
              <a:gdLst/>
              <a:ahLst/>
              <a:cxnLst/>
              <a:rect l="l" t="t" r="r" b="b"/>
              <a:pathLst>
                <a:path w="1311" h="358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86"/>
                    <a:pt x="72" y="358"/>
                    <a:pt x="167" y="358"/>
                  </a:cubicBezTo>
                  <a:lnTo>
                    <a:pt x="1120" y="358"/>
                  </a:lnTo>
                  <a:cubicBezTo>
                    <a:pt x="1239" y="358"/>
                    <a:pt x="1310" y="286"/>
                    <a:pt x="1310" y="167"/>
                  </a:cubicBezTo>
                  <a:cubicBezTo>
                    <a:pt x="1310" y="72"/>
                    <a:pt x="1239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8"/>
            <p:cNvSpPr/>
            <p:nvPr/>
          </p:nvSpPr>
          <p:spPr>
            <a:xfrm>
              <a:off x="1416567" y="3451302"/>
              <a:ext cx="20508" cy="12298"/>
            </a:xfrm>
            <a:custGeom>
              <a:avLst/>
              <a:gdLst/>
              <a:ahLst/>
              <a:cxnLst/>
              <a:rect l="l" t="t" r="r" b="b"/>
              <a:pathLst>
                <a:path w="597" h="358" extrusionOk="0">
                  <a:moveTo>
                    <a:pt x="191" y="1"/>
                  </a:moveTo>
                  <a:cubicBezTo>
                    <a:pt x="96" y="1"/>
                    <a:pt x="1" y="72"/>
                    <a:pt x="1" y="191"/>
                  </a:cubicBezTo>
                  <a:cubicBezTo>
                    <a:pt x="1" y="286"/>
                    <a:pt x="96" y="358"/>
                    <a:pt x="191" y="358"/>
                  </a:cubicBezTo>
                  <a:lnTo>
                    <a:pt x="429" y="358"/>
                  </a:lnTo>
                  <a:cubicBezTo>
                    <a:pt x="525" y="358"/>
                    <a:pt x="596" y="286"/>
                    <a:pt x="596" y="191"/>
                  </a:cubicBezTo>
                  <a:cubicBezTo>
                    <a:pt x="596" y="72"/>
                    <a:pt x="525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8"/>
            <p:cNvSpPr/>
            <p:nvPr/>
          </p:nvSpPr>
          <p:spPr>
            <a:xfrm>
              <a:off x="1444393" y="3451302"/>
              <a:ext cx="45036" cy="12298"/>
            </a:xfrm>
            <a:custGeom>
              <a:avLst/>
              <a:gdLst/>
              <a:ahLst/>
              <a:cxnLst/>
              <a:rect l="l" t="t" r="r" b="b"/>
              <a:pathLst>
                <a:path w="1311" h="358" extrusionOk="0">
                  <a:moveTo>
                    <a:pt x="167" y="1"/>
                  </a:moveTo>
                  <a:cubicBezTo>
                    <a:pt x="72" y="1"/>
                    <a:pt x="1" y="72"/>
                    <a:pt x="1" y="191"/>
                  </a:cubicBezTo>
                  <a:cubicBezTo>
                    <a:pt x="1" y="286"/>
                    <a:pt x="72" y="358"/>
                    <a:pt x="167" y="358"/>
                  </a:cubicBezTo>
                  <a:lnTo>
                    <a:pt x="1120" y="358"/>
                  </a:lnTo>
                  <a:cubicBezTo>
                    <a:pt x="1239" y="358"/>
                    <a:pt x="1310" y="286"/>
                    <a:pt x="1310" y="191"/>
                  </a:cubicBezTo>
                  <a:cubicBezTo>
                    <a:pt x="1310" y="72"/>
                    <a:pt x="1239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8"/>
            <p:cNvSpPr/>
            <p:nvPr/>
          </p:nvSpPr>
          <p:spPr>
            <a:xfrm>
              <a:off x="1536835" y="3451302"/>
              <a:ext cx="20474" cy="12298"/>
            </a:xfrm>
            <a:custGeom>
              <a:avLst/>
              <a:gdLst/>
              <a:ahLst/>
              <a:cxnLst/>
              <a:rect l="l" t="t" r="r" b="b"/>
              <a:pathLst>
                <a:path w="596" h="358" extrusionOk="0">
                  <a:moveTo>
                    <a:pt x="191" y="1"/>
                  </a:moveTo>
                  <a:cubicBezTo>
                    <a:pt x="72" y="1"/>
                    <a:pt x="1" y="72"/>
                    <a:pt x="1" y="191"/>
                  </a:cubicBezTo>
                  <a:cubicBezTo>
                    <a:pt x="1" y="286"/>
                    <a:pt x="72" y="358"/>
                    <a:pt x="191" y="358"/>
                  </a:cubicBezTo>
                  <a:lnTo>
                    <a:pt x="405" y="358"/>
                  </a:lnTo>
                  <a:cubicBezTo>
                    <a:pt x="501" y="358"/>
                    <a:pt x="596" y="286"/>
                    <a:pt x="596" y="191"/>
                  </a:cubicBezTo>
                  <a:cubicBezTo>
                    <a:pt x="596" y="72"/>
                    <a:pt x="501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8"/>
            <p:cNvSpPr/>
            <p:nvPr/>
          </p:nvSpPr>
          <p:spPr>
            <a:xfrm>
              <a:off x="1563836" y="3451302"/>
              <a:ext cx="45861" cy="12298"/>
            </a:xfrm>
            <a:custGeom>
              <a:avLst/>
              <a:gdLst/>
              <a:ahLst/>
              <a:cxnLst/>
              <a:rect l="l" t="t" r="r" b="b"/>
              <a:pathLst>
                <a:path w="1335" h="358" extrusionOk="0">
                  <a:moveTo>
                    <a:pt x="191" y="1"/>
                  </a:moveTo>
                  <a:cubicBezTo>
                    <a:pt x="72" y="1"/>
                    <a:pt x="0" y="72"/>
                    <a:pt x="0" y="191"/>
                  </a:cubicBezTo>
                  <a:cubicBezTo>
                    <a:pt x="0" y="286"/>
                    <a:pt x="72" y="358"/>
                    <a:pt x="191" y="358"/>
                  </a:cubicBezTo>
                  <a:lnTo>
                    <a:pt x="1144" y="358"/>
                  </a:lnTo>
                  <a:cubicBezTo>
                    <a:pt x="1239" y="358"/>
                    <a:pt x="1334" y="286"/>
                    <a:pt x="1334" y="191"/>
                  </a:cubicBezTo>
                  <a:cubicBezTo>
                    <a:pt x="1334" y="72"/>
                    <a:pt x="123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8"/>
            <p:cNvSpPr/>
            <p:nvPr/>
          </p:nvSpPr>
          <p:spPr>
            <a:xfrm>
              <a:off x="1536835" y="3475040"/>
              <a:ext cx="20474" cy="13123"/>
            </a:xfrm>
            <a:custGeom>
              <a:avLst/>
              <a:gdLst/>
              <a:ahLst/>
              <a:cxnLst/>
              <a:rect l="l" t="t" r="r" b="b"/>
              <a:pathLst>
                <a:path w="596" h="382" extrusionOk="0">
                  <a:moveTo>
                    <a:pt x="191" y="0"/>
                  </a:moveTo>
                  <a:cubicBezTo>
                    <a:pt x="72" y="0"/>
                    <a:pt x="1" y="96"/>
                    <a:pt x="1" y="191"/>
                  </a:cubicBezTo>
                  <a:cubicBezTo>
                    <a:pt x="1" y="286"/>
                    <a:pt x="72" y="381"/>
                    <a:pt x="191" y="381"/>
                  </a:cubicBezTo>
                  <a:lnTo>
                    <a:pt x="405" y="381"/>
                  </a:lnTo>
                  <a:cubicBezTo>
                    <a:pt x="501" y="381"/>
                    <a:pt x="596" y="286"/>
                    <a:pt x="596" y="191"/>
                  </a:cubicBezTo>
                  <a:cubicBezTo>
                    <a:pt x="596" y="96"/>
                    <a:pt x="501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8"/>
            <p:cNvSpPr/>
            <p:nvPr/>
          </p:nvSpPr>
          <p:spPr>
            <a:xfrm>
              <a:off x="1563836" y="3475040"/>
              <a:ext cx="45861" cy="13123"/>
            </a:xfrm>
            <a:custGeom>
              <a:avLst/>
              <a:gdLst/>
              <a:ahLst/>
              <a:cxnLst/>
              <a:rect l="l" t="t" r="r" b="b"/>
              <a:pathLst>
                <a:path w="1335" h="382" extrusionOk="0">
                  <a:moveTo>
                    <a:pt x="191" y="0"/>
                  </a:moveTo>
                  <a:cubicBezTo>
                    <a:pt x="72" y="0"/>
                    <a:pt x="0" y="96"/>
                    <a:pt x="0" y="191"/>
                  </a:cubicBezTo>
                  <a:cubicBezTo>
                    <a:pt x="0" y="286"/>
                    <a:pt x="72" y="381"/>
                    <a:pt x="191" y="381"/>
                  </a:cubicBezTo>
                  <a:lnTo>
                    <a:pt x="1144" y="381"/>
                  </a:lnTo>
                  <a:cubicBezTo>
                    <a:pt x="1239" y="381"/>
                    <a:pt x="1334" y="286"/>
                    <a:pt x="1334" y="191"/>
                  </a:cubicBezTo>
                  <a:cubicBezTo>
                    <a:pt x="1334" y="96"/>
                    <a:pt x="1239" y="0"/>
                    <a:pt x="1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8"/>
            <p:cNvSpPr/>
            <p:nvPr/>
          </p:nvSpPr>
          <p:spPr>
            <a:xfrm>
              <a:off x="1536835" y="3499568"/>
              <a:ext cx="20474" cy="12298"/>
            </a:xfrm>
            <a:custGeom>
              <a:avLst/>
              <a:gdLst/>
              <a:ahLst/>
              <a:cxnLst/>
              <a:rect l="l" t="t" r="r" b="b"/>
              <a:pathLst>
                <a:path w="596" h="358" extrusionOk="0">
                  <a:moveTo>
                    <a:pt x="191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86"/>
                    <a:pt x="72" y="358"/>
                    <a:pt x="191" y="358"/>
                  </a:cubicBezTo>
                  <a:lnTo>
                    <a:pt x="405" y="358"/>
                  </a:lnTo>
                  <a:cubicBezTo>
                    <a:pt x="501" y="358"/>
                    <a:pt x="596" y="286"/>
                    <a:pt x="596" y="167"/>
                  </a:cubicBezTo>
                  <a:cubicBezTo>
                    <a:pt x="596" y="72"/>
                    <a:pt x="501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8"/>
            <p:cNvSpPr/>
            <p:nvPr/>
          </p:nvSpPr>
          <p:spPr>
            <a:xfrm>
              <a:off x="1563836" y="3499568"/>
              <a:ext cx="45861" cy="12298"/>
            </a:xfrm>
            <a:custGeom>
              <a:avLst/>
              <a:gdLst/>
              <a:ahLst/>
              <a:cxnLst/>
              <a:rect l="l" t="t" r="r" b="b"/>
              <a:pathLst>
                <a:path w="1335" h="358" extrusionOk="0">
                  <a:moveTo>
                    <a:pt x="191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86"/>
                    <a:pt x="72" y="358"/>
                    <a:pt x="191" y="358"/>
                  </a:cubicBezTo>
                  <a:lnTo>
                    <a:pt x="1144" y="358"/>
                  </a:lnTo>
                  <a:cubicBezTo>
                    <a:pt x="1239" y="358"/>
                    <a:pt x="1334" y="286"/>
                    <a:pt x="1334" y="167"/>
                  </a:cubicBezTo>
                  <a:cubicBezTo>
                    <a:pt x="1334" y="72"/>
                    <a:pt x="123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8"/>
            <p:cNvSpPr/>
            <p:nvPr/>
          </p:nvSpPr>
          <p:spPr>
            <a:xfrm>
              <a:off x="1506571" y="3461952"/>
              <a:ext cx="13123" cy="39299"/>
            </a:xfrm>
            <a:custGeom>
              <a:avLst/>
              <a:gdLst/>
              <a:ahLst/>
              <a:cxnLst/>
              <a:rect l="l" t="t" r="r" b="b"/>
              <a:pathLst>
                <a:path w="382" h="1144" extrusionOk="0">
                  <a:moveTo>
                    <a:pt x="191" y="0"/>
                  </a:moveTo>
                  <a:cubicBezTo>
                    <a:pt x="96" y="0"/>
                    <a:pt x="0" y="72"/>
                    <a:pt x="0" y="191"/>
                  </a:cubicBezTo>
                  <a:lnTo>
                    <a:pt x="0" y="953"/>
                  </a:lnTo>
                  <a:cubicBezTo>
                    <a:pt x="0" y="1072"/>
                    <a:pt x="96" y="1143"/>
                    <a:pt x="191" y="1143"/>
                  </a:cubicBezTo>
                  <a:cubicBezTo>
                    <a:pt x="286" y="1143"/>
                    <a:pt x="381" y="1072"/>
                    <a:pt x="381" y="953"/>
                  </a:cubicBezTo>
                  <a:lnTo>
                    <a:pt x="381" y="191"/>
                  </a:lnTo>
                  <a:cubicBezTo>
                    <a:pt x="381" y="72"/>
                    <a:pt x="286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8"/>
            <p:cNvSpPr/>
            <p:nvPr/>
          </p:nvSpPr>
          <p:spPr>
            <a:xfrm>
              <a:off x="1298772" y="3565009"/>
              <a:ext cx="428719" cy="229097"/>
            </a:xfrm>
            <a:custGeom>
              <a:avLst/>
              <a:gdLst/>
              <a:ahLst/>
              <a:cxnLst/>
              <a:rect l="l" t="t" r="r" b="b"/>
              <a:pathLst>
                <a:path w="12480" h="6669" extrusionOk="0">
                  <a:moveTo>
                    <a:pt x="6573" y="358"/>
                  </a:moveTo>
                  <a:cubicBezTo>
                    <a:pt x="6859" y="358"/>
                    <a:pt x="7097" y="549"/>
                    <a:pt x="7169" y="811"/>
                  </a:cubicBezTo>
                  <a:cubicBezTo>
                    <a:pt x="7312" y="1358"/>
                    <a:pt x="7383" y="1930"/>
                    <a:pt x="7383" y="2501"/>
                  </a:cubicBezTo>
                  <a:lnTo>
                    <a:pt x="5097" y="2501"/>
                  </a:lnTo>
                  <a:cubicBezTo>
                    <a:pt x="5097" y="1930"/>
                    <a:pt x="5168" y="1358"/>
                    <a:pt x="5311" y="811"/>
                  </a:cubicBezTo>
                  <a:cubicBezTo>
                    <a:pt x="5383" y="549"/>
                    <a:pt x="5621" y="358"/>
                    <a:pt x="5907" y="358"/>
                  </a:cubicBezTo>
                  <a:close/>
                  <a:moveTo>
                    <a:pt x="10598" y="358"/>
                  </a:moveTo>
                  <a:cubicBezTo>
                    <a:pt x="10860" y="358"/>
                    <a:pt x="11098" y="549"/>
                    <a:pt x="11170" y="811"/>
                  </a:cubicBezTo>
                  <a:cubicBezTo>
                    <a:pt x="11312" y="1358"/>
                    <a:pt x="11408" y="1930"/>
                    <a:pt x="11408" y="2501"/>
                  </a:cubicBezTo>
                  <a:lnTo>
                    <a:pt x="9098" y="2501"/>
                  </a:lnTo>
                  <a:cubicBezTo>
                    <a:pt x="9098" y="1930"/>
                    <a:pt x="9193" y="1358"/>
                    <a:pt x="9336" y="811"/>
                  </a:cubicBezTo>
                  <a:cubicBezTo>
                    <a:pt x="9407" y="549"/>
                    <a:pt x="9645" y="358"/>
                    <a:pt x="9907" y="358"/>
                  </a:cubicBezTo>
                  <a:close/>
                  <a:moveTo>
                    <a:pt x="3716" y="2859"/>
                  </a:moveTo>
                  <a:lnTo>
                    <a:pt x="3716" y="3192"/>
                  </a:lnTo>
                  <a:lnTo>
                    <a:pt x="739" y="3192"/>
                  </a:lnTo>
                  <a:lnTo>
                    <a:pt x="739" y="2859"/>
                  </a:lnTo>
                  <a:close/>
                  <a:moveTo>
                    <a:pt x="7716" y="2859"/>
                  </a:moveTo>
                  <a:lnTo>
                    <a:pt x="7716" y="3192"/>
                  </a:lnTo>
                  <a:lnTo>
                    <a:pt x="4763" y="3192"/>
                  </a:lnTo>
                  <a:lnTo>
                    <a:pt x="4763" y="2859"/>
                  </a:lnTo>
                  <a:close/>
                  <a:moveTo>
                    <a:pt x="11741" y="2859"/>
                  </a:moveTo>
                  <a:lnTo>
                    <a:pt x="11741" y="3192"/>
                  </a:lnTo>
                  <a:lnTo>
                    <a:pt x="8764" y="3192"/>
                  </a:lnTo>
                  <a:lnTo>
                    <a:pt x="8764" y="2859"/>
                  </a:lnTo>
                  <a:close/>
                  <a:moveTo>
                    <a:pt x="1048" y="4621"/>
                  </a:moveTo>
                  <a:lnTo>
                    <a:pt x="1048" y="6312"/>
                  </a:lnTo>
                  <a:lnTo>
                    <a:pt x="739" y="6312"/>
                  </a:lnTo>
                  <a:lnTo>
                    <a:pt x="739" y="4621"/>
                  </a:lnTo>
                  <a:close/>
                  <a:moveTo>
                    <a:pt x="5716" y="4621"/>
                  </a:moveTo>
                  <a:lnTo>
                    <a:pt x="5716" y="6312"/>
                  </a:lnTo>
                  <a:lnTo>
                    <a:pt x="1429" y="6312"/>
                  </a:lnTo>
                  <a:lnTo>
                    <a:pt x="1429" y="4621"/>
                  </a:lnTo>
                  <a:close/>
                  <a:moveTo>
                    <a:pt x="6407" y="4621"/>
                  </a:moveTo>
                  <a:lnTo>
                    <a:pt x="6407" y="6312"/>
                  </a:lnTo>
                  <a:lnTo>
                    <a:pt x="6073" y="6312"/>
                  </a:lnTo>
                  <a:lnTo>
                    <a:pt x="6073" y="4621"/>
                  </a:lnTo>
                  <a:close/>
                  <a:moveTo>
                    <a:pt x="12122" y="3549"/>
                  </a:moveTo>
                  <a:lnTo>
                    <a:pt x="12122" y="4240"/>
                  </a:lnTo>
                  <a:lnTo>
                    <a:pt x="8955" y="4240"/>
                  </a:lnTo>
                  <a:cubicBezTo>
                    <a:pt x="8860" y="4240"/>
                    <a:pt x="8764" y="4335"/>
                    <a:pt x="8764" y="4430"/>
                  </a:cubicBezTo>
                  <a:cubicBezTo>
                    <a:pt x="8764" y="4526"/>
                    <a:pt x="8860" y="4621"/>
                    <a:pt x="8955" y="4621"/>
                  </a:cubicBezTo>
                  <a:lnTo>
                    <a:pt x="11050" y="4621"/>
                  </a:lnTo>
                  <a:lnTo>
                    <a:pt x="11050" y="6312"/>
                  </a:lnTo>
                  <a:lnTo>
                    <a:pt x="6764" y="6312"/>
                  </a:lnTo>
                  <a:lnTo>
                    <a:pt x="6764" y="4621"/>
                  </a:lnTo>
                  <a:lnTo>
                    <a:pt x="8217" y="4621"/>
                  </a:lnTo>
                  <a:cubicBezTo>
                    <a:pt x="8312" y="4621"/>
                    <a:pt x="8407" y="4526"/>
                    <a:pt x="8407" y="4430"/>
                  </a:cubicBezTo>
                  <a:cubicBezTo>
                    <a:pt x="8407" y="4335"/>
                    <a:pt x="8312" y="4240"/>
                    <a:pt x="8217" y="4240"/>
                  </a:cubicBezTo>
                  <a:lnTo>
                    <a:pt x="358" y="4240"/>
                  </a:lnTo>
                  <a:lnTo>
                    <a:pt x="358" y="3549"/>
                  </a:lnTo>
                  <a:close/>
                  <a:moveTo>
                    <a:pt x="11741" y="4621"/>
                  </a:moveTo>
                  <a:lnTo>
                    <a:pt x="11741" y="6312"/>
                  </a:lnTo>
                  <a:lnTo>
                    <a:pt x="11431" y="6312"/>
                  </a:lnTo>
                  <a:lnTo>
                    <a:pt x="11431" y="4621"/>
                  </a:lnTo>
                  <a:close/>
                  <a:moveTo>
                    <a:pt x="1882" y="1"/>
                  </a:moveTo>
                  <a:cubicBezTo>
                    <a:pt x="1453" y="1"/>
                    <a:pt x="1072" y="287"/>
                    <a:pt x="953" y="691"/>
                  </a:cubicBezTo>
                  <a:cubicBezTo>
                    <a:pt x="929" y="787"/>
                    <a:pt x="977" y="882"/>
                    <a:pt x="1096" y="906"/>
                  </a:cubicBezTo>
                  <a:cubicBezTo>
                    <a:pt x="1117" y="916"/>
                    <a:pt x="1138" y="921"/>
                    <a:pt x="1158" y="921"/>
                  </a:cubicBezTo>
                  <a:cubicBezTo>
                    <a:pt x="1230" y="921"/>
                    <a:pt x="1292" y="861"/>
                    <a:pt x="1310" y="787"/>
                  </a:cubicBezTo>
                  <a:cubicBezTo>
                    <a:pt x="1382" y="525"/>
                    <a:pt x="1620" y="358"/>
                    <a:pt x="1882" y="358"/>
                  </a:cubicBezTo>
                  <a:lnTo>
                    <a:pt x="2572" y="358"/>
                  </a:lnTo>
                  <a:cubicBezTo>
                    <a:pt x="2834" y="358"/>
                    <a:pt x="3073" y="549"/>
                    <a:pt x="3144" y="811"/>
                  </a:cubicBezTo>
                  <a:cubicBezTo>
                    <a:pt x="3287" y="1358"/>
                    <a:pt x="3382" y="1930"/>
                    <a:pt x="3382" y="2501"/>
                  </a:cubicBezTo>
                  <a:lnTo>
                    <a:pt x="1072" y="2501"/>
                  </a:lnTo>
                  <a:cubicBezTo>
                    <a:pt x="1072" y="2168"/>
                    <a:pt x="1120" y="1811"/>
                    <a:pt x="1167" y="1477"/>
                  </a:cubicBezTo>
                  <a:cubicBezTo>
                    <a:pt x="1167" y="1382"/>
                    <a:pt x="1120" y="1287"/>
                    <a:pt x="1001" y="1263"/>
                  </a:cubicBezTo>
                  <a:cubicBezTo>
                    <a:pt x="905" y="1263"/>
                    <a:pt x="810" y="1334"/>
                    <a:pt x="810" y="1430"/>
                  </a:cubicBezTo>
                  <a:cubicBezTo>
                    <a:pt x="739" y="1787"/>
                    <a:pt x="715" y="2144"/>
                    <a:pt x="715" y="2501"/>
                  </a:cubicBezTo>
                  <a:lnTo>
                    <a:pt x="691" y="2501"/>
                  </a:lnTo>
                  <a:cubicBezTo>
                    <a:pt x="524" y="2501"/>
                    <a:pt x="382" y="2620"/>
                    <a:pt x="382" y="2811"/>
                  </a:cubicBezTo>
                  <a:lnTo>
                    <a:pt x="382" y="3192"/>
                  </a:lnTo>
                  <a:lnTo>
                    <a:pt x="167" y="3192"/>
                  </a:lnTo>
                  <a:cubicBezTo>
                    <a:pt x="72" y="3192"/>
                    <a:pt x="1" y="3263"/>
                    <a:pt x="1" y="3359"/>
                  </a:cubicBezTo>
                  <a:lnTo>
                    <a:pt x="1" y="4430"/>
                  </a:lnTo>
                  <a:cubicBezTo>
                    <a:pt x="1" y="4526"/>
                    <a:pt x="72" y="4621"/>
                    <a:pt x="167" y="4621"/>
                  </a:cubicBezTo>
                  <a:lnTo>
                    <a:pt x="382" y="4621"/>
                  </a:lnTo>
                  <a:lnTo>
                    <a:pt x="382" y="6312"/>
                  </a:lnTo>
                  <a:lnTo>
                    <a:pt x="167" y="6312"/>
                  </a:lnTo>
                  <a:cubicBezTo>
                    <a:pt x="72" y="6312"/>
                    <a:pt x="1" y="6383"/>
                    <a:pt x="1" y="6478"/>
                  </a:cubicBezTo>
                  <a:cubicBezTo>
                    <a:pt x="1" y="6574"/>
                    <a:pt x="72" y="6669"/>
                    <a:pt x="167" y="6669"/>
                  </a:cubicBezTo>
                  <a:lnTo>
                    <a:pt x="12313" y="6669"/>
                  </a:lnTo>
                  <a:cubicBezTo>
                    <a:pt x="12408" y="6669"/>
                    <a:pt x="12479" y="6597"/>
                    <a:pt x="12479" y="6478"/>
                  </a:cubicBezTo>
                  <a:cubicBezTo>
                    <a:pt x="12479" y="6383"/>
                    <a:pt x="12408" y="6312"/>
                    <a:pt x="12313" y="6312"/>
                  </a:cubicBezTo>
                  <a:lnTo>
                    <a:pt x="12098" y="6312"/>
                  </a:lnTo>
                  <a:lnTo>
                    <a:pt x="12098" y="4621"/>
                  </a:lnTo>
                  <a:lnTo>
                    <a:pt x="12313" y="4621"/>
                  </a:lnTo>
                  <a:cubicBezTo>
                    <a:pt x="12408" y="4621"/>
                    <a:pt x="12479" y="4526"/>
                    <a:pt x="12479" y="4430"/>
                  </a:cubicBezTo>
                  <a:lnTo>
                    <a:pt x="12479" y="3359"/>
                  </a:lnTo>
                  <a:cubicBezTo>
                    <a:pt x="12479" y="3263"/>
                    <a:pt x="12408" y="3192"/>
                    <a:pt x="12313" y="3192"/>
                  </a:cubicBezTo>
                  <a:lnTo>
                    <a:pt x="12098" y="3192"/>
                  </a:lnTo>
                  <a:lnTo>
                    <a:pt x="12098" y="2811"/>
                  </a:lnTo>
                  <a:cubicBezTo>
                    <a:pt x="12098" y="2620"/>
                    <a:pt x="11955" y="2501"/>
                    <a:pt x="11789" y="2501"/>
                  </a:cubicBezTo>
                  <a:lnTo>
                    <a:pt x="11765" y="2501"/>
                  </a:lnTo>
                  <a:cubicBezTo>
                    <a:pt x="11765" y="1906"/>
                    <a:pt x="11693" y="1311"/>
                    <a:pt x="11527" y="715"/>
                  </a:cubicBezTo>
                  <a:cubicBezTo>
                    <a:pt x="11408" y="287"/>
                    <a:pt x="11027" y="1"/>
                    <a:pt x="10598" y="1"/>
                  </a:cubicBezTo>
                  <a:lnTo>
                    <a:pt x="9907" y="1"/>
                  </a:lnTo>
                  <a:cubicBezTo>
                    <a:pt x="9479" y="1"/>
                    <a:pt x="9098" y="287"/>
                    <a:pt x="8979" y="715"/>
                  </a:cubicBezTo>
                  <a:cubicBezTo>
                    <a:pt x="8812" y="1311"/>
                    <a:pt x="8740" y="1906"/>
                    <a:pt x="8740" y="2501"/>
                  </a:cubicBezTo>
                  <a:lnTo>
                    <a:pt x="8717" y="2501"/>
                  </a:lnTo>
                  <a:cubicBezTo>
                    <a:pt x="8550" y="2501"/>
                    <a:pt x="8407" y="2620"/>
                    <a:pt x="8407" y="2811"/>
                  </a:cubicBezTo>
                  <a:lnTo>
                    <a:pt x="8407" y="3192"/>
                  </a:lnTo>
                  <a:lnTo>
                    <a:pt x="8097" y="3192"/>
                  </a:lnTo>
                  <a:lnTo>
                    <a:pt x="8097" y="2811"/>
                  </a:lnTo>
                  <a:cubicBezTo>
                    <a:pt x="8097" y="2620"/>
                    <a:pt x="7955" y="2501"/>
                    <a:pt x="7788" y="2501"/>
                  </a:cubicBezTo>
                  <a:lnTo>
                    <a:pt x="7764" y="2501"/>
                  </a:lnTo>
                  <a:cubicBezTo>
                    <a:pt x="7764" y="1906"/>
                    <a:pt x="7669" y="1311"/>
                    <a:pt x="7526" y="715"/>
                  </a:cubicBezTo>
                  <a:cubicBezTo>
                    <a:pt x="7407" y="287"/>
                    <a:pt x="7026" y="1"/>
                    <a:pt x="6573" y="1"/>
                  </a:cubicBezTo>
                  <a:lnTo>
                    <a:pt x="5907" y="1"/>
                  </a:lnTo>
                  <a:cubicBezTo>
                    <a:pt x="5454" y="1"/>
                    <a:pt x="5073" y="287"/>
                    <a:pt x="4978" y="715"/>
                  </a:cubicBezTo>
                  <a:cubicBezTo>
                    <a:pt x="4811" y="1311"/>
                    <a:pt x="4740" y="1906"/>
                    <a:pt x="4716" y="2501"/>
                  </a:cubicBezTo>
                  <a:lnTo>
                    <a:pt x="4692" y="2501"/>
                  </a:lnTo>
                  <a:cubicBezTo>
                    <a:pt x="4525" y="2501"/>
                    <a:pt x="4382" y="2620"/>
                    <a:pt x="4382" y="2811"/>
                  </a:cubicBezTo>
                  <a:lnTo>
                    <a:pt x="4382" y="3192"/>
                  </a:lnTo>
                  <a:lnTo>
                    <a:pt x="4073" y="3192"/>
                  </a:lnTo>
                  <a:lnTo>
                    <a:pt x="4073" y="2811"/>
                  </a:lnTo>
                  <a:cubicBezTo>
                    <a:pt x="4073" y="2620"/>
                    <a:pt x="3930" y="2501"/>
                    <a:pt x="3763" y="2501"/>
                  </a:cubicBezTo>
                  <a:lnTo>
                    <a:pt x="3739" y="2501"/>
                  </a:lnTo>
                  <a:cubicBezTo>
                    <a:pt x="3739" y="1906"/>
                    <a:pt x="3668" y="1311"/>
                    <a:pt x="3501" y="715"/>
                  </a:cubicBezTo>
                  <a:cubicBezTo>
                    <a:pt x="3382" y="287"/>
                    <a:pt x="3001" y="1"/>
                    <a:pt x="2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8"/>
            <p:cNvSpPr/>
            <p:nvPr/>
          </p:nvSpPr>
          <p:spPr>
            <a:xfrm>
              <a:off x="1391215" y="3364597"/>
              <a:ext cx="243834" cy="167743"/>
            </a:xfrm>
            <a:custGeom>
              <a:avLst/>
              <a:gdLst/>
              <a:ahLst/>
              <a:cxnLst/>
              <a:rect l="l" t="t" r="r" b="b"/>
              <a:pathLst>
                <a:path w="7098" h="4883" extrusionOk="0">
                  <a:moveTo>
                    <a:pt x="6740" y="1286"/>
                  </a:moveTo>
                  <a:lnTo>
                    <a:pt x="6740" y="1929"/>
                  </a:lnTo>
                  <a:lnTo>
                    <a:pt x="358" y="1929"/>
                  </a:lnTo>
                  <a:lnTo>
                    <a:pt x="358" y="1286"/>
                  </a:lnTo>
                  <a:close/>
                  <a:moveTo>
                    <a:pt x="1715" y="0"/>
                  </a:moveTo>
                  <a:cubicBezTo>
                    <a:pt x="1620" y="0"/>
                    <a:pt x="1525" y="72"/>
                    <a:pt x="1525" y="191"/>
                  </a:cubicBezTo>
                  <a:lnTo>
                    <a:pt x="1525" y="929"/>
                  </a:lnTo>
                  <a:lnTo>
                    <a:pt x="167" y="929"/>
                  </a:lnTo>
                  <a:cubicBezTo>
                    <a:pt x="72" y="929"/>
                    <a:pt x="1" y="1001"/>
                    <a:pt x="1" y="1120"/>
                  </a:cubicBezTo>
                  <a:lnTo>
                    <a:pt x="1" y="4692"/>
                  </a:lnTo>
                  <a:cubicBezTo>
                    <a:pt x="1" y="4787"/>
                    <a:pt x="72" y="4882"/>
                    <a:pt x="167" y="4882"/>
                  </a:cubicBezTo>
                  <a:lnTo>
                    <a:pt x="6931" y="4882"/>
                  </a:lnTo>
                  <a:cubicBezTo>
                    <a:pt x="7026" y="4882"/>
                    <a:pt x="7097" y="4787"/>
                    <a:pt x="7097" y="4692"/>
                  </a:cubicBezTo>
                  <a:lnTo>
                    <a:pt x="7097" y="3525"/>
                  </a:lnTo>
                  <a:cubicBezTo>
                    <a:pt x="7097" y="3406"/>
                    <a:pt x="7026" y="3334"/>
                    <a:pt x="6931" y="3334"/>
                  </a:cubicBezTo>
                  <a:cubicBezTo>
                    <a:pt x="6812" y="3334"/>
                    <a:pt x="6740" y="3406"/>
                    <a:pt x="6740" y="3525"/>
                  </a:cubicBezTo>
                  <a:lnTo>
                    <a:pt x="6740" y="4501"/>
                  </a:lnTo>
                  <a:lnTo>
                    <a:pt x="358" y="4501"/>
                  </a:lnTo>
                  <a:lnTo>
                    <a:pt x="358" y="2310"/>
                  </a:lnTo>
                  <a:lnTo>
                    <a:pt x="6740" y="2310"/>
                  </a:lnTo>
                  <a:lnTo>
                    <a:pt x="6740" y="2787"/>
                  </a:lnTo>
                  <a:cubicBezTo>
                    <a:pt x="6740" y="2882"/>
                    <a:pt x="6812" y="2953"/>
                    <a:pt x="6931" y="2953"/>
                  </a:cubicBezTo>
                  <a:cubicBezTo>
                    <a:pt x="7026" y="2953"/>
                    <a:pt x="7097" y="2882"/>
                    <a:pt x="7097" y="2787"/>
                  </a:cubicBezTo>
                  <a:lnTo>
                    <a:pt x="7097" y="1120"/>
                  </a:lnTo>
                  <a:cubicBezTo>
                    <a:pt x="7097" y="1001"/>
                    <a:pt x="7026" y="929"/>
                    <a:pt x="6931" y="929"/>
                  </a:cubicBezTo>
                  <a:lnTo>
                    <a:pt x="5573" y="929"/>
                  </a:lnTo>
                  <a:lnTo>
                    <a:pt x="5573" y="191"/>
                  </a:lnTo>
                  <a:cubicBezTo>
                    <a:pt x="5573" y="72"/>
                    <a:pt x="5478" y="0"/>
                    <a:pt x="5383" y="0"/>
                  </a:cubicBezTo>
                  <a:cubicBezTo>
                    <a:pt x="5287" y="0"/>
                    <a:pt x="5192" y="72"/>
                    <a:pt x="5192" y="191"/>
                  </a:cubicBezTo>
                  <a:lnTo>
                    <a:pt x="5192" y="929"/>
                  </a:lnTo>
                  <a:lnTo>
                    <a:pt x="1906" y="929"/>
                  </a:lnTo>
                  <a:lnTo>
                    <a:pt x="1906" y="191"/>
                  </a:lnTo>
                  <a:cubicBezTo>
                    <a:pt x="1906" y="72"/>
                    <a:pt x="1810" y="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68"/>
          <p:cNvGrpSpPr/>
          <p:nvPr/>
        </p:nvGrpSpPr>
        <p:grpSpPr>
          <a:xfrm>
            <a:off x="5328483" y="2126507"/>
            <a:ext cx="438838" cy="464858"/>
            <a:chOff x="6761953" y="2720487"/>
            <a:chExt cx="404982" cy="428994"/>
          </a:xfrm>
        </p:grpSpPr>
        <p:sp>
          <p:nvSpPr>
            <p:cNvPr id="1060" name="Google Shape;1060;p68"/>
            <p:cNvSpPr/>
            <p:nvPr/>
          </p:nvSpPr>
          <p:spPr>
            <a:xfrm>
              <a:off x="7002490" y="2756901"/>
              <a:ext cx="98179" cy="76778"/>
            </a:xfrm>
            <a:custGeom>
              <a:avLst/>
              <a:gdLst/>
              <a:ahLst/>
              <a:cxnLst/>
              <a:rect l="l" t="t" r="r" b="b"/>
              <a:pathLst>
                <a:path w="2858" h="2235" extrusionOk="0">
                  <a:moveTo>
                    <a:pt x="1845" y="1"/>
                  </a:moveTo>
                  <a:cubicBezTo>
                    <a:pt x="1807" y="1"/>
                    <a:pt x="1768" y="14"/>
                    <a:pt x="1739" y="44"/>
                  </a:cubicBezTo>
                  <a:lnTo>
                    <a:pt x="834" y="758"/>
                  </a:lnTo>
                  <a:lnTo>
                    <a:pt x="238" y="639"/>
                  </a:lnTo>
                  <a:cubicBezTo>
                    <a:pt x="143" y="639"/>
                    <a:pt x="48" y="687"/>
                    <a:pt x="24" y="806"/>
                  </a:cubicBezTo>
                  <a:cubicBezTo>
                    <a:pt x="0" y="901"/>
                    <a:pt x="72" y="996"/>
                    <a:pt x="167" y="1020"/>
                  </a:cubicBezTo>
                  <a:lnTo>
                    <a:pt x="762" y="1116"/>
                  </a:lnTo>
                  <a:lnTo>
                    <a:pt x="1334" y="2140"/>
                  </a:lnTo>
                  <a:cubicBezTo>
                    <a:pt x="1358" y="2187"/>
                    <a:pt x="1429" y="2235"/>
                    <a:pt x="1477" y="2235"/>
                  </a:cubicBezTo>
                  <a:cubicBezTo>
                    <a:pt x="1524" y="2235"/>
                    <a:pt x="1548" y="2211"/>
                    <a:pt x="1572" y="2211"/>
                  </a:cubicBezTo>
                  <a:cubicBezTo>
                    <a:pt x="1667" y="2163"/>
                    <a:pt x="1691" y="2044"/>
                    <a:pt x="1643" y="1949"/>
                  </a:cubicBezTo>
                  <a:lnTo>
                    <a:pt x="1238" y="1211"/>
                  </a:lnTo>
                  <a:lnTo>
                    <a:pt x="2001" y="1378"/>
                  </a:lnTo>
                  <a:lnTo>
                    <a:pt x="2334" y="1806"/>
                  </a:lnTo>
                  <a:cubicBezTo>
                    <a:pt x="2358" y="1878"/>
                    <a:pt x="2405" y="1901"/>
                    <a:pt x="2477" y="1901"/>
                  </a:cubicBezTo>
                  <a:cubicBezTo>
                    <a:pt x="2501" y="1901"/>
                    <a:pt x="2548" y="1878"/>
                    <a:pt x="2572" y="1854"/>
                  </a:cubicBezTo>
                  <a:cubicBezTo>
                    <a:pt x="2667" y="1806"/>
                    <a:pt x="2691" y="1687"/>
                    <a:pt x="2620" y="1616"/>
                  </a:cubicBezTo>
                  <a:lnTo>
                    <a:pt x="2382" y="1258"/>
                  </a:lnTo>
                  <a:lnTo>
                    <a:pt x="2739" y="1020"/>
                  </a:lnTo>
                  <a:cubicBezTo>
                    <a:pt x="2834" y="973"/>
                    <a:pt x="2858" y="854"/>
                    <a:pt x="2786" y="758"/>
                  </a:cubicBezTo>
                  <a:cubicBezTo>
                    <a:pt x="2756" y="712"/>
                    <a:pt x="2695" y="686"/>
                    <a:pt x="2637" y="686"/>
                  </a:cubicBezTo>
                  <a:cubicBezTo>
                    <a:pt x="2605" y="686"/>
                    <a:pt x="2574" y="694"/>
                    <a:pt x="2548" y="711"/>
                  </a:cubicBezTo>
                  <a:lnTo>
                    <a:pt x="2072" y="1020"/>
                  </a:lnTo>
                  <a:lnTo>
                    <a:pt x="1310" y="854"/>
                  </a:lnTo>
                  <a:lnTo>
                    <a:pt x="1953" y="330"/>
                  </a:lnTo>
                  <a:cubicBezTo>
                    <a:pt x="2048" y="258"/>
                    <a:pt x="2048" y="139"/>
                    <a:pt x="1977" y="68"/>
                  </a:cubicBezTo>
                  <a:cubicBezTo>
                    <a:pt x="1949" y="26"/>
                    <a:pt x="1897" y="1"/>
                    <a:pt x="1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8"/>
            <p:cNvSpPr/>
            <p:nvPr/>
          </p:nvSpPr>
          <p:spPr>
            <a:xfrm>
              <a:off x="7049930" y="2850821"/>
              <a:ext cx="20474" cy="46685"/>
            </a:xfrm>
            <a:custGeom>
              <a:avLst/>
              <a:gdLst/>
              <a:ahLst/>
              <a:cxnLst/>
              <a:rect l="l" t="t" r="r" b="b"/>
              <a:pathLst>
                <a:path w="596" h="1359" extrusionOk="0">
                  <a:moveTo>
                    <a:pt x="429" y="1"/>
                  </a:moveTo>
                  <a:cubicBezTo>
                    <a:pt x="334" y="1"/>
                    <a:pt x="239" y="49"/>
                    <a:pt x="215" y="144"/>
                  </a:cubicBezTo>
                  <a:lnTo>
                    <a:pt x="24" y="1144"/>
                  </a:lnTo>
                  <a:cubicBezTo>
                    <a:pt x="0" y="1239"/>
                    <a:pt x="72" y="1335"/>
                    <a:pt x="167" y="1358"/>
                  </a:cubicBezTo>
                  <a:lnTo>
                    <a:pt x="215" y="1358"/>
                  </a:lnTo>
                  <a:cubicBezTo>
                    <a:pt x="286" y="1358"/>
                    <a:pt x="381" y="1287"/>
                    <a:pt x="381" y="1215"/>
                  </a:cubicBezTo>
                  <a:lnTo>
                    <a:pt x="572" y="215"/>
                  </a:lnTo>
                  <a:cubicBezTo>
                    <a:pt x="596" y="120"/>
                    <a:pt x="548" y="25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8"/>
            <p:cNvSpPr/>
            <p:nvPr/>
          </p:nvSpPr>
          <p:spPr>
            <a:xfrm>
              <a:off x="7072844" y="2855596"/>
              <a:ext cx="20474" cy="45998"/>
            </a:xfrm>
            <a:custGeom>
              <a:avLst/>
              <a:gdLst/>
              <a:ahLst/>
              <a:cxnLst/>
              <a:rect l="l" t="t" r="r" b="b"/>
              <a:pathLst>
                <a:path w="596" h="1339" extrusionOk="0">
                  <a:moveTo>
                    <a:pt x="391" y="0"/>
                  </a:moveTo>
                  <a:cubicBezTo>
                    <a:pt x="310" y="0"/>
                    <a:pt x="235" y="65"/>
                    <a:pt x="214" y="148"/>
                  </a:cubicBezTo>
                  <a:lnTo>
                    <a:pt x="24" y="1124"/>
                  </a:lnTo>
                  <a:cubicBezTo>
                    <a:pt x="0" y="1219"/>
                    <a:pt x="72" y="1315"/>
                    <a:pt x="167" y="1338"/>
                  </a:cubicBezTo>
                  <a:lnTo>
                    <a:pt x="191" y="1338"/>
                  </a:lnTo>
                  <a:cubicBezTo>
                    <a:pt x="286" y="1338"/>
                    <a:pt x="357" y="1291"/>
                    <a:pt x="381" y="1196"/>
                  </a:cubicBezTo>
                  <a:lnTo>
                    <a:pt x="572" y="219"/>
                  </a:lnTo>
                  <a:cubicBezTo>
                    <a:pt x="596" y="124"/>
                    <a:pt x="524" y="29"/>
                    <a:pt x="429" y="5"/>
                  </a:cubicBezTo>
                  <a:cubicBezTo>
                    <a:pt x="416" y="2"/>
                    <a:pt x="404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8"/>
            <p:cNvSpPr/>
            <p:nvPr/>
          </p:nvSpPr>
          <p:spPr>
            <a:xfrm>
              <a:off x="7094932" y="2859684"/>
              <a:ext cx="20474" cy="46822"/>
            </a:xfrm>
            <a:custGeom>
              <a:avLst/>
              <a:gdLst/>
              <a:ahLst/>
              <a:cxnLst/>
              <a:rect l="l" t="t" r="r" b="b"/>
              <a:pathLst>
                <a:path w="596" h="1363" extrusionOk="0">
                  <a:moveTo>
                    <a:pt x="391" y="0"/>
                  </a:moveTo>
                  <a:cubicBezTo>
                    <a:pt x="310" y="0"/>
                    <a:pt x="235" y="65"/>
                    <a:pt x="214" y="148"/>
                  </a:cubicBezTo>
                  <a:lnTo>
                    <a:pt x="24" y="1148"/>
                  </a:lnTo>
                  <a:cubicBezTo>
                    <a:pt x="0" y="1243"/>
                    <a:pt x="72" y="1338"/>
                    <a:pt x="167" y="1362"/>
                  </a:cubicBezTo>
                  <a:lnTo>
                    <a:pt x="214" y="1362"/>
                  </a:lnTo>
                  <a:cubicBezTo>
                    <a:pt x="286" y="1362"/>
                    <a:pt x="381" y="1291"/>
                    <a:pt x="381" y="1219"/>
                  </a:cubicBezTo>
                  <a:lnTo>
                    <a:pt x="572" y="219"/>
                  </a:lnTo>
                  <a:cubicBezTo>
                    <a:pt x="596" y="124"/>
                    <a:pt x="524" y="29"/>
                    <a:pt x="429" y="5"/>
                  </a:cubicBezTo>
                  <a:cubicBezTo>
                    <a:pt x="416" y="2"/>
                    <a:pt x="404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8"/>
            <p:cNvSpPr/>
            <p:nvPr/>
          </p:nvSpPr>
          <p:spPr>
            <a:xfrm>
              <a:off x="7049106" y="2958653"/>
              <a:ext cx="34387" cy="117176"/>
            </a:xfrm>
            <a:custGeom>
              <a:avLst/>
              <a:gdLst/>
              <a:ahLst/>
              <a:cxnLst/>
              <a:rect l="l" t="t" r="r" b="b"/>
              <a:pathLst>
                <a:path w="1001" h="3411" extrusionOk="0">
                  <a:moveTo>
                    <a:pt x="797" y="1"/>
                  </a:moveTo>
                  <a:cubicBezTo>
                    <a:pt x="715" y="1"/>
                    <a:pt x="640" y="66"/>
                    <a:pt x="620" y="148"/>
                  </a:cubicBezTo>
                  <a:lnTo>
                    <a:pt x="24" y="3197"/>
                  </a:lnTo>
                  <a:cubicBezTo>
                    <a:pt x="1" y="3292"/>
                    <a:pt x="72" y="3387"/>
                    <a:pt x="167" y="3411"/>
                  </a:cubicBezTo>
                  <a:lnTo>
                    <a:pt x="215" y="3411"/>
                  </a:lnTo>
                  <a:cubicBezTo>
                    <a:pt x="286" y="3411"/>
                    <a:pt x="358" y="3363"/>
                    <a:pt x="382" y="3268"/>
                  </a:cubicBezTo>
                  <a:lnTo>
                    <a:pt x="977" y="220"/>
                  </a:lnTo>
                  <a:cubicBezTo>
                    <a:pt x="1001" y="124"/>
                    <a:pt x="929" y="29"/>
                    <a:pt x="834" y="5"/>
                  </a:cubicBezTo>
                  <a:cubicBezTo>
                    <a:pt x="822" y="2"/>
                    <a:pt x="809" y="1"/>
                    <a:pt x="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8"/>
            <p:cNvSpPr/>
            <p:nvPr/>
          </p:nvSpPr>
          <p:spPr>
            <a:xfrm>
              <a:off x="6818395" y="2871295"/>
              <a:ext cx="137479" cy="137479"/>
            </a:xfrm>
            <a:custGeom>
              <a:avLst/>
              <a:gdLst/>
              <a:ahLst/>
              <a:cxnLst/>
              <a:rect l="l" t="t" r="r" b="b"/>
              <a:pathLst>
                <a:path w="4002" h="4002" extrusionOk="0">
                  <a:moveTo>
                    <a:pt x="2001" y="357"/>
                  </a:moveTo>
                  <a:cubicBezTo>
                    <a:pt x="2049" y="357"/>
                    <a:pt x="2168" y="477"/>
                    <a:pt x="2287" y="762"/>
                  </a:cubicBezTo>
                  <a:cubicBezTo>
                    <a:pt x="2335" y="929"/>
                    <a:pt x="2382" y="1096"/>
                    <a:pt x="2406" y="1310"/>
                  </a:cubicBezTo>
                  <a:cubicBezTo>
                    <a:pt x="2263" y="1286"/>
                    <a:pt x="2144" y="1286"/>
                    <a:pt x="2001" y="1286"/>
                  </a:cubicBezTo>
                  <a:cubicBezTo>
                    <a:pt x="1858" y="1286"/>
                    <a:pt x="1715" y="1286"/>
                    <a:pt x="1573" y="1310"/>
                  </a:cubicBezTo>
                  <a:cubicBezTo>
                    <a:pt x="1620" y="1096"/>
                    <a:pt x="1668" y="929"/>
                    <a:pt x="1715" y="762"/>
                  </a:cubicBezTo>
                  <a:cubicBezTo>
                    <a:pt x="1811" y="477"/>
                    <a:pt x="1930" y="357"/>
                    <a:pt x="2001" y="357"/>
                  </a:cubicBezTo>
                  <a:close/>
                  <a:moveTo>
                    <a:pt x="1454" y="453"/>
                  </a:moveTo>
                  <a:lnTo>
                    <a:pt x="1454" y="453"/>
                  </a:lnTo>
                  <a:cubicBezTo>
                    <a:pt x="1334" y="691"/>
                    <a:pt x="1263" y="1000"/>
                    <a:pt x="1215" y="1334"/>
                  </a:cubicBezTo>
                  <a:cubicBezTo>
                    <a:pt x="1001" y="1358"/>
                    <a:pt x="811" y="1405"/>
                    <a:pt x="668" y="1453"/>
                  </a:cubicBezTo>
                  <a:cubicBezTo>
                    <a:pt x="572" y="1477"/>
                    <a:pt x="501" y="1501"/>
                    <a:pt x="430" y="1524"/>
                  </a:cubicBezTo>
                  <a:cubicBezTo>
                    <a:pt x="572" y="1024"/>
                    <a:pt x="953" y="619"/>
                    <a:pt x="1454" y="453"/>
                  </a:cubicBezTo>
                  <a:close/>
                  <a:moveTo>
                    <a:pt x="2549" y="453"/>
                  </a:moveTo>
                  <a:cubicBezTo>
                    <a:pt x="3025" y="619"/>
                    <a:pt x="3406" y="1024"/>
                    <a:pt x="3573" y="1524"/>
                  </a:cubicBezTo>
                  <a:cubicBezTo>
                    <a:pt x="3502" y="1501"/>
                    <a:pt x="3406" y="1477"/>
                    <a:pt x="3335" y="1453"/>
                  </a:cubicBezTo>
                  <a:cubicBezTo>
                    <a:pt x="3168" y="1405"/>
                    <a:pt x="2978" y="1358"/>
                    <a:pt x="2787" y="1334"/>
                  </a:cubicBezTo>
                  <a:cubicBezTo>
                    <a:pt x="2740" y="1000"/>
                    <a:pt x="2668" y="691"/>
                    <a:pt x="2549" y="453"/>
                  </a:cubicBezTo>
                  <a:close/>
                  <a:moveTo>
                    <a:pt x="1168" y="1715"/>
                  </a:moveTo>
                  <a:cubicBezTo>
                    <a:pt x="1168" y="1810"/>
                    <a:pt x="1168" y="1905"/>
                    <a:pt x="1168" y="2001"/>
                  </a:cubicBezTo>
                  <a:cubicBezTo>
                    <a:pt x="1168" y="2096"/>
                    <a:pt x="1168" y="2191"/>
                    <a:pt x="1168" y="2263"/>
                  </a:cubicBezTo>
                  <a:cubicBezTo>
                    <a:pt x="1049" y="2263"/>
                    <a:pt x="930" y="2239"/>
                    <a:pt x="834" y="2191"/>
                  </a:cubicBezTo>
                  <a:cubicBezTo>
                    <a:pt x="501" y="2120"/>
                    <a:pt x="382" y="2025"/>
                    <a:pt x="358" y="2001"/>
                  </a:cubicBezTo>
                  <a:cubicBezTo>
                    <a:pt x="382" y="1953"/>
                    <a:pt x="501" y="1858"/>
                    <a:pt x="834" y="1786"/>
                  </a:cubicBezTo>
                  <a:cubicBezTo>
                    <a:pt x="930" y="1763"/>
                    <a:pt x="1049" y="1739"/>
                    <a:pt x="1168" y="1715"/>
                  </a:cubicBezTo>
                  <a:close/>
                  <a:moveTo>
                    <a:pt x="2811" y="1715"/>
                  </a:moveTo>
                  <a:lnTo>
                    <a:pt x="2811" y="1715"/>
                  </a:lnTo>
                  <a:cubicBezTo>
                    <a:pt x="2930" y="1739"/>
                    <a:pt x="3049" y="1763"/>
                    <a:pt x="3168" y="1786"/>
                  </a:cubicBezTo>
                  <a:cubicBezTo>
                    <a:pt x="3478" y="1858"/>
                    <a:pt x="3597" y="1953"/>
                    <a:pt x="3621" y="2001"/>
                  </a:cubicBezTo>
                  <a:cubicBezTo>
                    <a:pt x="3597" y="2025"/>
                    <a:pt x="3478" y="2120"/>
                    <a:pt x="3168" y="2191"/>
                  </a:cubicBezTo>
                  <a:cubicBezTo>
                    <a:pt x="3049" y="2239"/>
                    <a:pt x="2930" y="2263"/>
                    <a:pt x="2811" y="2263"/>
                  </a:cubicBezTo>
                  <a:cubicBezTo>
                    <a:pt x="2811" y="2191"/>
                    <a:pt x="2835" y="2096"/>
                    <a:pt x="2835" y="2001"/>
                  </a:cubicBezTo>
                  <a:cubicBezTo>
                    <a:pt x="2835" y="1905"/>
                    <a:pt x="2811" y="1810"/>
                    <a:pt x="2811" y="1715"/>
                  </a:cubicBezTo>
                  <a:close/>
                  <a:moveTo>
                    <a:pt x="2001" y="1643"/>
                  </a:moveTo>
                  <a:cubicBezTo>
                    <a:pt x="2144" y="1643"/>
                    <a:pt x="2311" y="1667"/>
                    <a:pt x="2454" y="1667"/>
                  </a:cubicBezTo>
                  <a:cubicBezTo>
                    <a:pt x="2454" y="1786"/>
                    <a:pt x="2454" y="1882"/>
                    <a:pt x="2454" y="2001"/>
                  </a:cubicBezTo>
                  <a:cubicBezTo>
                    <a:pt x="2454" y="2096"/>
                    <a:pt x="2454" y="2215"/>
                    <a:pt x="2454" y="2310"/>
                  </a:cubicBezTo>
                  <a:cubicBezTo>
                    <a:pt x="2311" y="2334"/>
                    <a:pt x="2144" y="2334"/>
                    <a:pt x="2001" y="2334"/>
                  </a:cubicBezTo>
                  <a:cubicBezTo>
                    <a:pt x="1835" y="2334"/>
                    <a:pt x="1692" y="2334"/>
                    <a:pt x="1549" y="2310"/>
                  </a:cubicBezTo>
                  <a:cubicBezTo>
                    <a:pt x="1549" y="2215"/>
                    <a:pt x="1525" y="2096"/>
                    <a:pt x="1525" y="2001"/>
                  </a:cubicBezTo>
                  <a:cubicBezTo>
                    <a:pt x="1525" y="1882"/>
                    <a:pt x="1549" y="1786"/>
                    <a:pt x="1549" y="1667"/>
                  </a:cubicBezTo>
                  <a:cubicBezTo>
                    <a:pt x="1692" y="1667"/>
                    <a:pt x="1835" y="1643"/>
                    <a:pt x="2001" y="1643"/>
                  </a:cubicBezTo>
                  <a:close/>
                  <a:moveTo>
                    <a:pt x="430" y="2453"/>
                  </a:moveTo>
                  <a:lnTo>
                    <a:pt x="430" y="2453"/>
                  </a:lnTo>
                  <a:cubicBezTo>
                    <a:pt x="501" y="2477"/>
                    <a:pt x="572" y="2525"/>
                    <a:pt x="668" y="2548"/>
                  </a:cubicBezTo>
                  <a:cubicBezTo>
                    <a:pt x="834" y="2572"/>
                    <a:pt x="1001" y="2620"/>
                    <a:pt x="1215" y="2644"/>
                  </a:cubicBezTo>
                  <a:cubicBezTo>
                    <a:pt x="1263" y="2977"/>
                    <a:pt x="1334" y="3287"/>
                    <a:pt x="1454" y="3525"/>
                  </a:cubicBezTo>
                  <a:cubicBezTo>
                    <a:pt x="953" y="3358"/>
                    <a:pt x="572" y="2953"/>
                    <a:pt x="430" y="2453"/>
                  </a:cubicBezTo>
                  <a:close/>
                  <a:moveTo>
                    <a:pt x="3573" y="2453"/>
                  </a:moveTo>
                  <a:cubicBezTo>
                    <a:pt x="3406" y="2953"/>
                    <a:pt x="3025" y="3358"/>
                    <a:pt x="2549" y="3525"/>
                  </a:cubicBezTo>
                  <a:cubicBezTo>
                    <a:pt x="2668" y="3287"/>
                    <a:pt x="2740" y="2977"/>
                    <a:pt x="2787" y="2644"/>
                  </a:cubicBezTo>
                  <a:cubicBezTo>
                    <a:pt x="2978" y="2620"/>
                    <a:pt x="3168" y="2572"/>
                    <a:pt x="3335" y="2548"/>
                  </a:cubicBezTo>
                  <a:cubicBezTo>
                    <a:pt x="3406" y="2501"/>
                    <a:pt x="3502" y="2477"/>
                    <a:pt x="3573" y="2453"/>
                  </a:cubicBezTo>
                  <a:close/>
                  <a:moveTo>
                    <a:pt x="2406" y="2691"/>
                  </a:moveTo>
                  <a:cubicBezTo>
                    <a:pt x="2382" y="2882"/>
                    <a:pt x="2335" y="3072"/>
                    <a:pt x="2287" y="3215"/>
                  </a:cubicBezTo>
                  <a:cubicBezTo>
                    <a:pt x="2168" y="3525"/>
                    <a:pt x="2049" y="3620"/>
                    <a:pt x="2001" y="3620"/>
                  </a:cubicBezTo>
                  <a:cubicBezTo>
                    <a:pt x="1930" y="3620"/>
                    <a:pt x="1811" y="3525"/>
                    <a:pt x="1715" y="3215"/>
                  </a:cubicBezTo>
                  <a:cubicBezTo>
                    <a:pt x="1668" y="3072"/>
                    <a:pt x="1620" y="2882"/>
                    <a:pt x="1573" y="2691"/>
                  </a:cubicBezTo>
                  <a:close/>
                  <a:moveTo>
                    <a:pt x="2001" y="0"/>
                  </a:moveTo>
                  <a:cubicBezTo>
                    <a:pt x="882" y="0"/>
                    <a:pt x="1" y="881"/>
                    <a:pt x="1" y="2001"/>
                  </a:cubicBezTo>
                  <a:cubicBezTo>
                    <a:pt x="1" y="3096"/>
                    <a:pt x="882" y="4001"/>
                    <a:pt x="2001" y="4001"/>
                  </a:cubicBezTo>
                  <a:cubicBezTo>
                    <a:pt x="3097" y="4001"/>
                    <a:pt x="4002" y="3096"/>
                    <a:pt x="4002" y="2001"/>
                  </a:cubicBezTo>
                  <a:cubicBezTo>
                    <a:pt x="4002" y="881"/>
                    <a:pt x="3097" y="0"/>
                    <a:pt x="2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8"/>
            <p:cNvSpPr/>
            <p:nvPr/>
          </p:nvSpPr>
          <p:spPr>
            <a:xfrm>
              <a:off x="6820044" y="3018530"/>
              <a:ext cx="133391" cy="48403"/>
            </a:xfrm>
            <a:custGeom>
              <a:avLst/>
              <a:gdLst/>
              <a:ahLst/>
              <a:cxnLst/>
              <a:rect l="l" t="t" r="r" b="b"/>
              <a:pathLst>
                <a:path w="3883" h="1409" extrusionOk="0">
                  <a:moveTo>
                    <a:pt x="3525" y="382"/>
                  </a:moveTo>
                  <a:lnTo>
                    <a:pt x="3525" y="1049"/>
                  </a:lnTo>
                  <a:lnTo>
                    <a:pt x="382" y="1049"/>
                  </a:lnTo>
                  <a:lnTo>
                    <a:pt x="382" y="382"/>
                  </a:lnTo>
                  <a:close/>
                  <a:moveTo>
                    <a:pt x="382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1049"/>
                  </a:lnTo>
                  <a:cubicBezTo>
                    <a:pt x="0" y="1263"/>
                    <a:pt x="167" y="1406"/>
                    <a:pt x="382" y="1406"/>
                  </a:cubicBezTo>
                  <a:lnTo>
                    <a:pt x="3525" y="1406"/>
                  </a:lnTo>
                  <a:cubicBezTo>
                    <a:pt x="3537" y="1407"/>
                    <a:pt x="3549" y="1408"/>
                    <a:pt x="3561" y="1408"/>
                  </a:cubicBezTo>
                  <a:cubicBezTo>
                    <a:pt x="3736" y="1408"/>
                    <a:pt x="3882" y="1249"/>
                    <a:pt x="3882" y="1049"/>
                  </a:cubicBezTo>
                  <a:lnTo>
                    <a:pt x="3882" y="382"/>
                  </a:lnTo>
                  <a:cubicBezTo>
                    <a:pt x="3882" y="168"/>
                    <a:pt x="3716" y="1"/>
                    <a:pt x="3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8"/>
            <p:cNvSpPr/>
            <p:nvPr/>
          </p:nvSpPr>
          <p:spPr>
            <a:xfrm>
              <a:off x="6836395" y="3081532"/>
              <a:ext cx="101477" cy="12298"/>
            </a:xfrm>
            <a:custGeom>
              <a:avLst/>
              <a:gdLst/>
              <a:ahLst/>
              <a:cxnLst/>
              <a:rect l="l" t="t" r="r" b="b"/>
              <a:pathLst>
                <a:path w="2954" h="358" extrusionOk="0">
                  <a:moveTo>
                    <a:pt x="191" y="1"/>
                  </a:moveTo>
                  <a:cubicBezTo>
                    <a:pt x="96" y="1"/>
                    <a:pt x="1" y="72"/>
                    <a:pt x="1" y="191"/>
                  </a:cubicBezTo>
                  <a:cubicBezTo>
                    <a:pt x="1" y="286"/>
                    <a:pt x="96" y="358"/>
                    <a:pt x="191" y="358"/>
                  </a:cubicBezTo>
                  <a:lnTo>
                    <a:pt x="2763" y="358"/>
                  </a:lnTo>
                  <a:cubicBezTo>
                    <a:pt x="2859" y="358"/>
                    <a:pt x="2954" y="286"/>
                    <a:pt x="2954" y="191"/>
                  </a:cubicBezTo>
                  <a:cubicBezTo>
                    <a:pt x="2954" y="72"/>
                    <a:pt x="2859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8"/>
            <p:cNvSpPr/>
            <p:nvPr/>
          </p:nvSpPr>
          <p:spPr>
            <a:xfrm>
              <a:off x="6861782" y="3108533"/>
              <a:ext cx="50739" cy="12298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91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62"/>
                    <a:pt x="71" y="358"/>
                    <a:pt x="191" y="358"/>
                  </a:cubicBezTo>
                  <a:lnTo>
                    <a:pt x="1286" y="358"/>
                  </a:lnTo>
                  <a:cubicBezTo>
                    <a:pt x="1381" y="358"/>
                    <a:pt x="1477" y="262"/>
                    <a:pt x="1477" y="167"/>
                  </a:cubicBezTo>
                  <a:cubicBezTo>
                    <a:pt x="1477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8"/>
            <p:cNvSpPr/>
            <p:nvPr/>
          </p:nvSpPr>
          <p:spPr>
            <a:xfrm>
              <a:off x="6761953" y="2720487"/>
              <a:ext cx="404982" cy="428994"/>
            </a:xfrm>
            <a:custGeom>
              <a:avLst/>
              <a:gdLst/>
              <a:ahLst/>
              <a:cxnLst/>
              <a:rect l="l" t="t" r="r" b="b"/>
              <a:pathLst>
                <a:path w="11789" h="12488" extrusionOk="0">
                  <a:moveTo>
                    <a:pt x="6818" y="0"/>
                  </a:moveTo>
                  <a:cubicBezTo>
                    <a:pt x="6588" y="0"/>
                    <a:pt x="6375" y="160"/>
                    <a:pt x="6311" y="413"/>
                  </a:cubicBezTo>
                  <a:lnTo>
                    <a:pt x="5716" y="3438"/>
                  </a:lnTo>
                  <a:lnTo>
                    <a:pt x="834" y="3438"/>
                  </a:lnTo>
                  <a:cubicBezTo>
                    <a:pt x="382" y="3438"/>
                    <a:pt x="1" y="3819"/>
                    <a:pt x="1" y="4271"/>
                  </a:cubicBezTo>
                  <a:lnTo>
                    <a:pt x="1" y="10320"/>
                  </a:lnTo>
                  <a:cubicBezTo>
                    <a:pt x="1" y="10415"/>
                    <a:pt x="72" y="10511"/>
                    <a:pt x="191" y="10511"/>
                  </a:cubicBezTo>
                  <a:cubicBezTo>
                    <a:pt x="286" y="10511"/>
                    <a:pt x="358" y="10415"/>
                    <a:pt x="358" y="10320"/>
                  </a:cubicBezTo>
                  <a:lnTo>
                    <a:pt x="358" y="4271"/>
                  </a:lnTo>
                  <a:cubicBezTo>
                    <a:pt x="358" y="4009"/>
                    <a:pt x="572" y="3819"/>
                    <a:pt x="834" y="3819"/>
                  </a:cubicBezTo>
                  <a:lnTo>
                    <a:pt x="6907" y="3819"/>
                  </a:lnTo>
                  <a:lnTo>
                    <a:pt x="6907" y="12130"/>
                  </a:lnTo>
                  <a:lnTo>
                    <a:pt x="834" y="12130"/>
                  </a:lnTo>
                  <a:cubicBezTo>
                    <a:pt x="572" y="12130"/>
                    <a:pt x="358" y="11916"/>
                    <a:pt x="358" y="11677"/>
                  </a:cubicBezTo>
                  <a:lnTo>
                    <a:pt x="358" y="11058"/>
                  </a:lnTo>
                  <a:cubicBezTo>
                    <a:pt x="358" y="10963"/>
                    <a:pt x="286" y="10868"/>
                    <a:pt x="191" y="10868"/>
                  </a:cubicBezTo>
                  <a:cubicBezTo>
                    <a:pt x="72" y="10868"/>
                    <a:pt x="1" y="10963"/>
                    <a:pt x="1" y="11058"/>
                  </a:cubicBezTo>
                  <a:lnTo>
                    <a:pt x="1" y="11677"/>
                  </a:lnTo>
                  <a:cubicBezTo>
                    <a:pt x="1" y="12130"/>
                    <a:pt x="382" y="12487"/>
                    <a:pt x="834" y="12487"/>
                  </a:cubicBezTo>
                  <a:lnTo>
                    <a:pt x="7097" y="12487"/>
                  </a:lnTo>
                  <a:cubicBezTo>
                    <a:pt x="7193" y="12487"/>
                    <a:pt x="7288" y="12416"/>
                    <a:pt x="7288" y="12320"/>
                  </a:cubicBezTo>
                  <a:lnTo>
                    <a:pt x="7288" y="12130"/>
                  </a:lnTo>
                  <a:lnTo>
                    <a:pt x="9074" y="12487"/>
                  </a:lnTo>
                  <a:lnTo>
                    <a:pt x="9169" y="12487"/>
                  </a:lnTo>
                  <a:cubicBezTo>
                    <a:pt x="9407" y="12487"/>
                    <a:pt x="9622" y="12320"/>
                    <a:pt x="9669" y="12082"/>
                  </a:cubicBezTo>
                  <a:lnTo>
                    <a:pt x="11741" y="1461"/>
                  </a:lnTo>
                  <a:cubicBezTo>
                    <a:pt x="11789" y="1199"/>
                    <a:pt x="11598" y="913"/>
                    <a:pt x="11336" y="866"/>
                  </a:cubicBezTo>
                  <a:lnTo>
                    <a:pt x="10836" y="770"/>
                  </a:lnTo>
                  <a:cubicBezTo>
                    <a:pt x="10824" y="767"/>
                    <a:pt x="10811" y="766"/>
                    <a:pt x="10799" y="766"/>
                  </a:cubicBezTo>
                  <a:cubicBezTo>
                    <a:pt x="10717" y="766"/>
                    <a:pt x="10643" y="831"/>
                    <a:pt x="10622" y="913"/>
                  </a:cubicBezTo>
                  <a:cubicBezTo>
                    <a:pt x="10598" y="1009"/>
                    <a:pt x="10670" y="1104"/>
                    <a:pt x="10765" y="1128"/>
                  </a:cubicBezTo>
                  <a:lnTo>
                    <a:pt x="11265" y="1223"/>
                  </a:lnTo>
                  <a:cubicBezTo>
                    <a:pt x="11336" y="1247"/>
                    <a:pt x="11384" y="1318"/>
                    <a:pt x="11384" y="1390"/>
                  </a:cubicBezTo>
                  <a:lnTo>
                    <a:pt x="9312" y="12011"/>
                  </a:lnTo>
                  <a:cubicBezTo>
                    <a:pt x="9293" y="12070"/>
                    <a:pt x="9241" y="12112"/>
                    <a:pt x="9183" y="12112"/>
                  </a:cubicBezTo>
                  <a:cubicBezTo>
                    <a:pt x="9171" y="12112"/>
                    <a:pt x="9158" y="12110"/>
                    <a:pt x="9145" y="12106"/>
                  </a:cubicBezTo>
                  <a:lnTo>
                    <a:pt x="7288" y="11749"/>
                  </a:lnTo>
                  <a:lnTo>
                    <a:pt x="7288" y="11130"/>
                  </a:lnTo>
                  <a:lnTo>
                    <a:pt x="7717" y="11225"/>
                  </a:lnTo>
                  <a:cubicBezTo>
                    <a:pt x="7764" y="11225"/>
                    <a:pt x="7812" y="11225"/>
                    <a:pt x="7859" y="11177"/>
                  </a:cubicBezTo>
                  <a:cubicBezTo>
                    <a:pt x="7883" y="11154"/>
                    <a:pt x="7907" y="11106"/>
                    <a:pt x="7931" y="11058"/>
                  </a:cubicBezTo>
                  <a:lnTo>
                    <a:pt x="8645" y="7319"/>
                  </a:lnTo>
                  <a:cubicBezTo>
                    <a:pt x="8669" y="7224"/>
                    <a:pt x="8622" y="7129"/>
                    <a:pt x="8502" y="7105"/>
                  </a:cubicBezTo>
                  <a:cubicBezTo>
                    <a:pt x="8490" y="7102"/>
                    <a:pt x="8477" y="7101"/>
                    <a:pt x="8465" y="7101"/>
                  </a:cubicBezTo>
                  <a:cubicBezTo>
                    <a:pt x="8383" y="7101"/>
                    <a:pt x="8309" y="7165"/>
                    <a:pt x="8288" y="7248"/>
                  </a:cubicBezTo>
                  <a:lnTo>
                    <a:pt x="7597" y="10820"/>
                  </a:lnTo>
                  <a:lnTo>
                    <a:pt x="7288" y="10749"/>
                  </a:lnTo>
                  <a:lnTo>
                    <a:pt x="7288" y="5914"/>
                  </a:lnTo>
                  <a:lnTo>
                    <a:pt x="8502" y="6153"/>
                  </a:lnTo>
                  <a:lnTo>
                    <a:pt x="8431" y="6534"/>
                  </a:lnTo>
                  <a:cubicBezTo>
                    <a:pt x="8407" y="6629"/>
                    <a:pt x="8479" y="6724"/>
                    <a:pt x="8574" y="6748"/>
                  </a:cubicBezTo>
                  <a:lnTo>
                    <a:pt x="8622" y="6748"/>
                  </a:lnTo>
                  <a:cubicBezTo>
                    <a:pt x="8693" y="6748"/>
                    <a:pt x="8788" y="6700"/>
                    <a:pt x="8788" y="6605"/>
                  </a:cubicBezTo>
                  <a:lnTo>
                    <a:pt x="8907" y="6057"/>
                  </a:lnTo>
                  <a:cubicBezTo>
                    <a:pt x="8931" y="5938"/>
                    <a:pt x="8860" y="5843"/>
                    <a:pt x="8764" y="5843"/>
                  </a:cubicBezTo>
                  <a:lnTo>
                    <a:pt x="7288" y="5557"/>
                  </a:lnTo>
                  <a:lnTo>
                    <a:pt x="7288" y="3628"/>
                  </a:lnTo>
                  <a:cubicBezTo>
                    <a:pt x="7288" y="3533"/>
                    <a:pt x="7193" y="3438"/>
                    <a:pt x="7097" y="3438"/>
                  </a:cubicBezTo>
                  <a:lnTo>
                    <a:pt x="6097" y="3438"/>
                  </a:lnTo>
                  <a:lnTo>
                    <a:pt x="6669" y="485"/>
                  </a:lnTo>
                  <a:cubicBezTo>
                    <a:pt x="6688" y="406"/>
                    <a:pt x="6741" y="360"/>
                    <a:pt x="6799" y="360"/>
                  </a:cubicBezTo>
                  <a:cubicBezTo>
                    <a:pt x="6811" y="360"/>
                    <a:pt x="6823" y="362"/>
                    <a:pt x="6835" y="366"/>
                  </a:cubicBezTo>
                  <a:lnTo>
                    <a:pt x="10050" y="985"/>
                  </a:lnTo>
                  <a:cubicBezTo>
                    <a:pt x="10063" y="988"/>
                    <a:pt x="10075" y="989"/>
                    <a:pt x="10088" y="989"/>
                  </a:cubicBezTo>
                  <a:cubicBezTo>
                    <a:pt x="10169" y="989"/>
                    <a:pt x="10244" y="925"/>
                    <a:pt x="10265" y="842"/>
                  </a:cubicBezTo>
                  <a:cubicBezTo>
                    <a:pt x="10289" y="747"/>
                    <a:pt x="10217" y="651"/>
                    <a:pt x="10122" y="628"/>
                  </a:cubicBezTo>
                  <a:lnTo>
                    <a:pt x="6907" y="8"/>
                  </a:lnTo>
                  <a:cubicBezTo>
                    <a:pt x="6877" y="3"/>
                    <a:pt x="6847" y="0"/>
                    <a:pt x="6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92" name="Google Shape;1092;p68"/>
          <p:cNvCxnSpPr>
            <a:cxnSpLocks/>
            <a:stCxn id="1028" idx="4"/>
            <a:endCxn id="1035" idx="0"/>
          </p:cNvCxnSpPr>
          <p:nvPr/>
        </p:nvCxnSpPr>
        <p:spPr>
          <a:xfrm>
            <a:off x="1644649" y="3381051"/>
            <a:ext cx="1200" cy="1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3" name="Google Shape;1093;p68"/>
          <p:cNvCxnSpPr>
            <a:stCxn id="1029" idx="4"/>
            <a:endCxn id="1037" idx="0"/>
          </p:cNvCxnSpPr>
          <p:nvPr/>
        </p:nvCxnSpPr>
        <p:spPr>
          <a:xfrm>
            <a:off x="6251100" y="2217028"/>
            <a:ext cx="0" cy="2091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6" name="Google Shape;1096;p68"/>
          <p:cNvPicPr preferRelativeResize="0"/>
          <p:nvPr/>
        </p:nvPicPr>
        <p:blipFill rotWithShape="1">
          <a:blip r:embed="rId3">
            <a:alphaModFix/>
          </a:blip>
          <a:srcRect l="5953" b="21365"/>
          <a:stretch/>
        </p:blipFill>
        <p:spPr>
          <a:xfrm rot="646864">
            <a:off x="5003257" y="128901"/>
            <a:ext cx="3974361" cy="144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201F4C-13DC-D05B-DA94-07ADF41E0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79" y="4521797"/>
            <a:ext cx="2894018" cy="323555"/>
          </a:xfrm>
          <a:prstGeom prst="rect">
            <a:avLst/>
          </a:prstGeom>
        </p:spPr>
      </p:pic>
      <p:grpSp>
        <p:nvGrpSpPr>
          <p:cNvPr id="7" name="Google Shape;971;p66">
            <a:extLst>
              <a:ext uri="{FF2B5EF4-FFF2-40B4-BE49-F238E27FC236}">
                <a16:creationId xmlns:a16="http://schemas.microsoft.com/office/drawing/2014/main" id="{9338049B-69F1-32DE-42C3-17D108161145}"/>
              </a:ext>
            </a:extLst>
          </p:cNvPr>
          <p:cNvGrpSpPr/>
          <p:nvPr/>
        </p:nvGrpSpPr>
        <p:grpSpPr>
          <a:xfrm>
            <a:off x="1470875" y="2773193"/>
            <a:ext cx="429509" cy="338716"/>
            <a:chOff x="1993346" y="2131754"/>
            <a:chExt cx="429509" cy="338716"/>
          </a:xfrm>
        </p:grpSpPr>
        <p:sp>
          <p:nvSpPr>
            <p:cNvPr id="8" name="Google Shape;972;p66">
              <a:extLst>
                <a:ext uri="{FF2B5EF4-FFF2-40B4-BE49-F238E27FC236}">
                  <a16:creationId xmlns:a16="http://schemas.microsoft.com/office/drawing/2014/main" id="{17E0174D-E4FC-2AF5-DE5C-A3541705B29B}"/>
                </a:ext>
              </a:extLst>
            </p:cNvPr>
            <p:cNvSpPr/>
            <p:nvPr/>
          </p:nvSpPr>
          <p:spPr>
            <a:xfrm>
              <a:off x="2107877" y="2184932"/>
              <a:ext cx="67090" cy="12298"/>
            </a:xfrm>
            <a:custGeom>
              <a:avLst/>
              <a:gdLst/>
              <a:ahLst/>
              <a:cxnLst/>
              <a:rect l="l" t="t" r="r" b="b"/>
              <a:pathLst>
                <a:path w="1953" h="358" extrusionOk="0">
                  <a:moveTo>
                    <a:pt x="191" y="0"/>
                  </a:moveTo>
                  <a:cubicBezTo>
                    <a:pt x="95" y="0"/>
                    <a:pt x="0" y="71"/>
                    <a:pt x="0" y="167"/>
                  </a:cubicBezTo>
                  <a:cubicBezTo>
                    <a:pt x="0" y="286"/>
                    <a:pt x="95" y="357"/>
                    <a:pt x="191" y="357"/>
                  </a:cubicBezTo>
                  <a:lnTo>
                    <a:pt x="1786" y="357"/>
                  </a:lnTo>
                  <a:cubicBezTo>
                    <a:pt x="1881" y="357"/>
                    <a:pt x="1953" y="286"/>
                    <a:pt x="1953" y="167"/>
                  </a:cubicBezTo>
                  <a:cubicBezTo>
                    <a:pt x="1953" y="71"/>
                    <a:pt x="1881" y="0"/>
                    <a:pt x="1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3;p66">
              <a:extLst>
                <a:ext uri="{FF2B5EF4-FFF2-40B4-BE49-F238E27FC236}">
                  <a16:creationId xmlns:a16="http://schemas.microsoft.com/office/drawing/2014/main" id="{D2175582-6B0D-D3BE-3C57-73EEF83710CE}"/>
                </a:ext>
              </a:extLst>
            </p:cNvPr>
            <p:cNvSpPr/>
            <p:nvPr/>
          </p:nvSpPr>
          <p:spPr>
            <a:xfrm>
              <a:off x="2052226" y="2391906"/>
              <a:ext cx="18035" cy="13123"/>
            </a:xfrm>
            <a:custGeom>
              <a:avLst/>
              <a:gdLst/>
              <a:ahLst/>
              <a:cxnLst/>
              <a:rect l="l" t="t" r="r" b="b"/>
              <a:pathLst>
                <a:path w="525" h="382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334" y="381"/>
                  </a:lnTo>
                  <a:cubicBezTo>
                    <a:pt x="453" y="381"/>
                    <a:pt x="525" y="286"/>
                    <a:pt x="525" y="191"/>
                  </a:cubicBezTo>
                  <a:cubicBezTo>
                    <a:pt x="525" y="95"/>
                    <a:pt x="453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4;p66">
              <a:extLst>
                <a:ext uri="{FF2B5EF4-FFF2-40B4-BE49-F238E27FC236}">
                  <a16:creationId xmlns:a16="http://schemas.microsoft.com/office/drawing/2014/main" id="{47D1ACCD-D1EA-3B8A-3828-3F5FEA5A6F79}"/>
                </a:ext>
              </a:extLst>
            </p:cNvPr>
            <p:cNvSpPr/>
            <p:nvPr/>
          </p:nvSpPr>
          <p:spPr>
            <a:xfrm>
              <a:off x="1993346" y="2131754"/>
              <a:ext cx="429509" cy="338716"/>
            </a:xfrm>
            <a:custGeom>
              <a:avLst/>
              <a:gdLst/>
              <a:ahLst/>
              <a:cxnLst/>
              <a:rect l="l" t="t" r="r" b="b"/>
              <a:pathLst>
                <a:path w="12503" h="9860" extrusionOk="0">
                  <a:moveTo>
                    <a:pt x="3620" y="381"/>
                  </a:moveTo>
                  <a:lnTo>
                    <a:pt x="3620" y="572"/>
                  </a:lnTo>
                  <a:lnTo>
                    <a:pt x="2953" y="572"/>
                  </a:lnTo>
                  <a:lnTo>
                    <a:pt x="2953" y="381"/>
                  </a:lnTo>
                  <a:close/>
                  <a:moveTo>
                    <a:pt x="4644" y="381"/>
                  </a:moveTo>
                  <a:lnTo>
                    <a:pt x="4644" y="572"/>
                  </a:lnTo>
                  <a:lnTo>
                    <a:pt x="3977" y="572"/>
                  </a:lnTo>
                  <a:lnTo>
                    <a:pt x="3977" y="381"/>
                  </a:lnTo>
                  <a:close/>
                  <a:moveTo>
                    <a:pt x="5692" y="381"/>
                  </a:moveTo>
                  <a:lnTo>
                    <a:pt x="5692" y="572"/>
                  </a:lnTo>
                  <a:lnTo>
                    <a:pt x="5025" y="572"/>
                  </a:lnTo>
                  <a:lnTo>
                    <a:pt x="5025" y="381"/>
                  </a:lnTo>
                  <a:close/>
                  <a:moveTo>
                    <a:pt x="7263" y="2310"/>
                  </a:moveTo>
                  <a:lnTo>
                    <a:pt x="7573" y="2524"/>
                  </a:lnTo>
                  <a:lnTo>
                    <a:pt x="7573" y="2739"/>
                  </a:lnTo>
                  <a:lnTo>
                    <a:pt x="7263" y="2524"/>
                  </a:lnTo>
                  <a:lnTo>
                    <a:pt x="7263" y="2310"/>
                  </a:lnTo>
                  <a:close/>
                  <a:moveTo>
                    <a:pt x="7930" y="2786"/>
                  </a:moveTo>
                  <a:lnTo>
                    <a:pt x="8240" y="3001"/>
                  </a:lnTo>
                  <a:lnTo>
                    <a:pt x="8240" y="3215"/>
                  </a:lnTo>
                  <a:lnTo>
                    <a:pt x="7930" y="3001"/>
                  </a:lnTo>
                  <a:lnTo>
                    <a:pt x="7930" y="2786"/>
                  </a:lnTo>
                  <a:close/>
                  <a:moveTo>
                    <a:pt x="929" y="1215"/>
                  </a:moveTo>
                  <a:lnTo>
                    <a:pt x="929" y="3310"/>
                  </a:lnTo>
                  <a:lnTo>
                    <a:pt x="810" y="3310"/>
                  </a:lnTo>
                  <a:lnTo>
                    <a:pt x="810" y="1215"/>
                  </a:lnTo>
                  <a:close/>
                  <a:moveTo>
                    <a:pt x="1477" y="1215"/>
                  </a:moveTo>
                  <a:lnTo>
                    <a:pt x="1477" y="3310"/>
                  </a:lnTo>
                  <a:lnTo>
                    <a:pt x="1286" y="3310"/>
                  </a:lnTo>
                  <a:lnTo>
                    <a:pt x="1286" y="1215"/>
                  </a:lnTo>
                  <a:close/>
                  <a:moveTo>
                    <a:pt x="1953" y="1215"/>
                  </a:moveTo>
                  <a:lnTo>
                    <a:pt x="1953" y="3310"/>
                  </a:lnTo>
                  <a:lnTo>
                    <a:pt x="1834" y="3310"/>
                  </a:lnTo>
                  <a:lnTo>
                    <a:pt x="1834" y="1215"/>
                  </a:lnTo>
                  <a:close/>
                  <a:moveTo>
                    <a:pt x="8597" y="3263"/>
                  </a:moveTo>
                  <a:lnTo>
                    <a:pt x="8883" y="3477"/>
                  </a:lnTo>
                  <a:lnTo>
                    <a:pt x="8883" y="3691"/>
                  </a:lnTo>
                  <a:lnTo>
                    <a:pt x="8597" y="3477"/>
                  </a:lnTo>
                  <a:lnTo>
                    <a:pt x="8597" y="3263"/>
                  </a:lnTo>
                  <a:close/>
                  <a:moveTo>
                    <a:pt x="9264" y="3739"/>
                  </a:moveTo>
                  <a:lnTo>
                    <a:pt x="9550" y="3953"/>
                  </a:lnTo>
                  <a:lnTo>
                    <a:pt x="9550" y="4168"/>
                  </a:lnTo>
                  <a:lnTo>
                    <a:pt x="9264" y="3953"/>
                  </a:lnTo>
                  <a:lnTo>
                    <a:pt x="9264" y="3739"/>
                  </a:lnTo>
                  <a:close/>
                  <a:moveTo>
                    <a:pt x="4620" y="3953"/>
                  </a:moveTo>
                  <a:lnTo>
                    <a:pt x="4620" y="4215"/>
                  </a:lnTo>
                  <a:lnTo>
                    <a:pt x="4025" y="4215"/>
                  </a:lnTo>
                  <a:lnTo>
                    <a:pt x="4025" y="3953"/>
                  </a:lnTo>
                  <a:close/>
                  <a:moveTo>
                    <a:pt x="9907" y="4215"/>
                  </a:moveTo>
                  <a:lnTo>
                    <a:pt x="10216" y="4430"/>
                  </a:lnTo>
                  <a:lnTo>
                    <a:pt x="10216" y="4644"/>
                  </a:lnTo>
                  <a:lnTo>
                    <a:pt x="9907" y="4430"/>
                  </a:lnTo>
                  <a:lnTo>
                    <a:pt x="9907" y="4215"/>
                  </a:lnTo>
                  <a:close/>
                  <a:moveTo>
                    <a:pt x="10574" y="4692"/>
                  </a:moveTo>
                  <a:lnTo>
                    <a:pt x="10859" y="4906"/>
                  </a:lnTo>
                  <a:lnTo>
                    <a:pt x="10859" y="5120"/>
                  </a:lnTo>
                  <a:lnTo>
                    <a:pt x="10574" y="4906"/>
                  </a:lnTo>
                  <a:lnTo>
                    <a:pt x="10574" y="4692"/>
                  </a:lnTo>
                  <a:close/>
                  <a:moveTo>
                    <a:pt x="11240" y="5168"/>
                  </a:moveTo>
                  <a:lnTo>
                    <a:pt x="11526" y="5382"/>
                  </a:lnTo>
                  <a:lnTo>
                    <a:pt x="11526" y="5596"/>
                  </a:lnTo>
                  <a:lnTo>
                    <a:pt x="11240" y="5382"/>
                  </a:lnTo>
                  <a:lnTo>
                    <a:pt x="11240" y="5168"/>
                  </a:lnTo>
                  <a:close/>
                  <a:moveTo>
                    <a:pt x="1667" y="5739"/>
                  </a:moveTo>
                  <a:cubicBezTo>
                    <a:pt x="1691" y="5739"/>
                    <a:pt x="1715" y="5763"/>
                    <a:pt x="1715" y="5811"/>
                  </a:cubicBezTo>
                  <a:lnTo>
                    <a:pt x="1715" y="7025"/>
                  </a:lnTo>
                  <a:cubicBezTo>
                    <a:pt x="1715" y="7049"/>
                    <a:pt x="1691" y="7073"/>
                    <a:pt x="1667" y="7073"/>
                  </a:cubicBezTo>
                  <a:lnTo>
                    <a:pt x="381" y="7073"/>
                  </a:lnTo>
                  <a:lnTo>
                    <a:pt x="381" y="6549"/>
                  </a:lnTo>
                  <a:cubicBezTo>
                    <a:pt x="381" y="6501"/>
                    <a:pt x="405" y="6454"/>
                    <a:pt x="429" y="6406"/>
                  </a:cubicBezTo>
                  <a:lnTo>
                    <a:pt x="953" y="5739"/>
                  </a:lnTo>
                  <a:close/>
                  <a:moveTo>
                    <a:pt x="6859" y="5144"/>
                  </a:moveTo>
                  <a:lnTo>
                    <a:pt x="7621" y="5692"/>
                  </a:lnTo>
                  <a:lnTo>
                    <a:pt x="7621" y="7073"/>
                  </a:lnTo>
                  <a:lnTo>
                    <a:pt x="6859" y="7073"/>
                  </a:lnTo>
                  <a:lnTo>
                    <a:pt x="6859" y="5144"/>
                  </a:lnTo>
                  <a:close/>
                  <a:moveTo>
                    <a:pt x="6692" y="2548"/>
                  </a:moveTo>
                  <a:lnTo>
                    <a:pt x="12145" y="6501"/>
                  </a:lnTo>
                  <a:lnTo>
                    <a:pt x="12145" y="7311"/>
                  </a:lnTo>
                  <a:lnTo>
                    <a:pt x="6692" y="3358"/>
                  </a:lnTo>
                  <a:lnTo>
                    <a:pt x="6692" y="2548"/>
                  </a:lnTo>
                  <a:close/>
                  <a:moveTo>
                    <a:pt x="5215" y="3953"/>
                  </a:moveTo>
                  <a:lnTo>
                    <a:pt x="6478" y="4882"/>
                  </a:lnTo>
                  <a:lnTo>
                    <a:pt x="6478" y="7073"/>
                  </a:lnTo>
                  <a:lnTo>
                    <a:pt x="6287" y="7073"/>
                  </a:lnTo>
                  <a:cubicBezTo>
                    <a:pt x="6097" y="7073"/>
                    <a:pt x="5930" y="7240"/>
                    <a:pt x="5930" y="7430"/>
                  </a:cubicBezTo>
                  <a:lnTo>
                    <a:pt x="5930" y="7716"/>
                  </a:lnTo>
                  <a:lnTo>
                    <a:pt x="4501" y="7716"/>
                  </a:lnTo>
                  <a:lnTo>
                    <a:pt x="4501" y="4572"/>
                  </a:lnTo>
                  <a:lnTo>
                    <a:pt x="4691" y="4572"/>
                  </a:lnTo>
                  <a:cubicBezTo>
                    <a:pt x="4858" y="4572"/>
                    <a:pt x="4977" y="4453"/>
                    <a:pt x="4977" y="4287"/>
                  </a:cubicBezTo>
                  <a:lnTo>
                    <a:pt x="4977" y="3953"/>
                  </a:lnTo>
                  <a:close/>
                  <a:moveTo>
                    <a:pt x="8168" y="7430"/>
                  </a:moveTo>
                  <a:lnTo>
                    <a:pt x="8168" y="7716"/>
                  </a:lnTo>
                  <a:lnTo>
                    <a:pt x="6287" y="7716"/>
                  </a:lnTo>
                  <a:lnTo>
                    <a:pt x="6287" y="7430"/>
                  </a:lnTo>
                  <a:close/>
                  <a:moveTo>
                    <a:pt x="6620" y="3763"/>
                  </a:moveTo>
                  <a:lnTo>
                    <a:pt x="12145" y="7764"/>
                  </a:lnTo>
                  <a:lnTo>
                    <a:pt x="12145" y="8526"/>
                  </a:lnTo>
                  <a:lnTo>
                    <a:pt x="9883" y="6906"/>
                  </a:lnTo>
                  <a:cubicBezTo>
                    <a:pt x="9853" y="6876"/>
                    <a:pt x="9815" y="6863"/>
                    <a:pt x="9777" y="6863"/>
                  </a:cubicBezTo>
                  <a:cubicBezTo>
                    <a:pt x="9724" y="6863"/>
                    <a:pt x="9673" y="6889"/>
                    <a:pt x="9645" y="6930"/>
                  </a:cubicBezTo>
                  <a:cubicBezTo>
                    <a:pt x="9573" y="7025"/>
                    <a:pt x="9597" y="7144"/>
                    <a:pt x="9669" y="7192"/>
                  </a:cubicBezTo>
                  <a:lnTo>
                    <a:pt x="10383" y="7716"/>
                  </a:lnTo>
                  <a:lnTo>
                    <a:pt x="8549" y="7716"/>
                  </a:lnTo>
                  <a:lnTo>
                    <a:pt x="8549" y="7430"/>
                  </a:lnTo>
                  <a:cubicBezTo>
                    <a:pt x="8549" y="7240"/>
                    <a:pt x="8383" y="7073"/>
                    <a:pt x="8168" y="7073"/>
                  </a:cubicBezTo>
                  <a:lnTo>
                    <a:pt x="7978" y="7073"/>
                  </a:lnTo>
                  <a:lnTo>
                    <a:pt x="7978" y="5954"/>
                  </a:lnTo>
                  <a:lnTo>
                    <a:pt x="8954" y="6668"/>
                  </a:lnTo>
                  <a:cubicBezTo>
                    <a:pt x="8978" y="6692"/>
                    <a:pt x="9026" y="6692"/>
                    <a:pt x="9050" y="6692"/>
                  </a:cubicBezTo>
                  <a:cubicBezTo>
                    <a:pt x="9097" y="6692"/>
                    <a:pt x="9169" y="6668"/>
                    <a:pt x="9192" y="6620"/>
                  </a:cubicBezTo>
                  <a:cubicBezTo>
                    <a:pt x="9264" y="6549"/>
                    <a:pt x="9240" y="6430"/>
                    <a:pt x="9169" y="6359"/>
                  </a:cubicBezTo>
                  <a:lnTo>
                    <a:pt x="5835" y="3953"/>
                  </a:lnTo>
                  <a:lnTo>
                    <a:pt x="6287" y="3953"/>
                  </a:lnTo>
                  <a:cubicBezTo>
                    <a:pt x="6430" y="3953"/>
                    <a:pt x="6549" y="3882"/>
                    <a:pt x="6620" y="3763"/>
                  </a:cubicBezTo>
                  <a:close/>
                  <a:moveTo>
                    <a:pt x="10764" y="8073"/>
                  </a:moveTo>
                  <a:lnTo>
                    <a:pt x="10764" y="8526"/>
                  </a:lnTo>
                  <a:cubicBezTo>
                    <a:pt x="10764" y="8645"/>
                    <a:pt x="10669" y="8740"/>
                    <a:pt x="10550" y="8740"/>
                  </a:cubicBezTo>
                  <a:lnTo>
                    <a:pt x="10502" y="8740"/>
                  </a:lnTo>
                  <a:cubicBezTo>
                    <a:pt x="10383" y="8430"/>
                    <a:pt x="10097" y="8240"/>
                    <a:pt x="9764" y="8240"/>
                  </a:cubicBezTo>
                  <a:cubicBezTo>
                    <a:pt x="9407" y="8240"/>
                    <a:pt x="9121" y="8430"/>
                    <a:pt x="9002" y="8740"/>
                  </a:cubicBezTo>
                  <a:lnTo>
                    <a:pt x="8764" y="8740"/>
                  </a:lnTo>
                  <a:cubicBezTo>
                    <a:pt x="8645" y="8430"/>
                    <a:pt x="8359" y="8240"/>
                    <a:pt x="8002" y="8240"/>
                  </a:cubicBezTo>
                  <a:cubicBezTo>
                    <a:pt x="7668" y="8240"/>
                    <a:pt x="7383" y="8430"/>
                    <a:pt x="7263" y="8740"/>
                  </a:cubicBezTo>
                  <a:lnTo>
                    <a:pt x="5692" y="8740"/>
                  </a:lnTo>
                  <a:cubicBezTo>
                    <a:pt x="5573" y="8430"/>
                    <a:pt x="5287" y="8240"/>
                    <a:pt x="4930" y="8240"/>
                  </a:cubicBezTo>
                  <a:cubicBezTo>
                    <a:pt x="4596" y="8240"/>
                    <a:pt x="4287" y="8430"/>
                    <a:pt x="4168" y="8740"/>
                  </a:cubicBezTo>
                  <a:lnTo>
                    <a:pt x="3525" y="8740"/>
                  </a:lnTo>
                  <a:lnTo>
                    <a:pt x="3525" y="8073"/>
                  </a:lnTo>
                  <a:close/>
                  <a:moveTo>
                    <a:pt x="1905" y="8597"/>
                  </a:moveTo>
                  <a:cubicBezTo>
                    <a:pt x="2143" y="8597"/>
                    <a:pt x="2358" y="8788"/>
                    <a:pt x="2358" y="9050"/>
                  </a:cubicBezTo>
                  <a:cubicBezTo>
                    <a:pt x="2358" y="9288"/>
                    <a:pt x="2143" y="9478"/>
                    <a:pt x="1905" y="9478"/>
                  </a:cubicBezTo>
                  <a:cubicBezTo>
                    <a:pt x="1667" y="9478"/>
                    <a:pt x="1453" y="9288"/>
                    <a:pt x="1453" y="9050"/>
                  </a:cubicBezTo>
                  <a:cubicBezTo>
                    <a:pt x="1453" y="8788"/>
                    <a:pt x="1667" y="8597"/>
                    <a:pt x="1905" y="8597"/>
                  </a:cubicBezTo>
                  <a:close/>
                  <a:moveTo>
                    <a:pt x="4930" y="8597"/>
                  </a:moveTo>
                  <a:cubicBezTo>
                    <a:pt x="5168" y="8597"/>
                    <a:pt x="5382" y="8788"/>
                    <a:pt x="5382" y="9050"/>
                  </a:cubicBezTo>
                  <a:cubicBezTo>
                    <a:pt x="5382" y="9288"/>
                    <a:pt x="5168" y="9478"/>
                    <a:pt x="4930" y="9478"/>
                  </a:cubicBezTo>
                  <a:cubicBezTo>
                    <a:pt x="4691" y="9478"/>
                    <a:pt x="4477" y="9288"/>
                    <a:pt x="4477" y="9050"/>
                  </a:cubicBezTo>
                  <a:cubicBezTo>
                    <a:pt x="4477" y="8788"/>
                    <a:pt x="4691" y="8597"/>
                    <a:pt x="4930" y="8597"/>
                  </a:cubicBezTo>
                  <a:close/>
                  <a:moveTo>
                    <a:pt x="8002" y="8597"/>
                  </a:moveTo>
                  <a:cubicBezTo>
                    <a:pt x="8264" y="8597"/>
                    <a:pt x="8454" y="8788"/>
                    <a:pt x="8454" y="9050"/>
                  </a:cubicBezTo>
                  <a:cubicBezTo>
                    <a:pt x="8454" y="9288"/>
                    <a:pt x="8264" y="9478"/>
                    <a:pt x="8002" y="9478"/>
                  </a:cubicBezTo>
                  <a:cubicBezTo>
                    <a:pt x="7764" y="9478"/>
                    <a:pt x="7573" y="9288"/>
                    <a:pt x="7573" y="9050"/>
                  </a:cubicBezTo>
                  <a:cubicBezTo>
                    <a:pt x="7573" y="8788"/>
                    <a:pt x="7764" y="8597"/>
                    <a:pt x="8002" y="8597"/>
                  </a:cubicBezTo>
                  <a:close/>
                  <a:moveTo>
                    <a:pt x="9764" y="8597"/>
                  </a:moveTo>
                  <a:cubicBezTo>
                    <a:pt x="10002" y="8597"/>
                    <a:pt x="10193" y="8788"/>
                    <a:pt x="10193" y="9050"/>
                  </a:cubicBezTo>
                  <a:cubicBezTo>
                    <a:pt x="10193" y="9288"/>
                    <a:pt x="10002" y="9478"/>
                    <a:pt x="9764" y="9478"/>
                  </a:cubicBezTo>
                  <a:cubicBezTo>
                    <a:pt x="9502" y="9478"/>
                    <a:pt x="9311" y="9288"/>
                    <a:pt x="9311" y="9050"/>
                  </a:cubicBezTo>
                  <a:cubicBezTo>
                    <a:pt x="9311" y="8788"/>
                    <a:pt x="9502" y="8597"/>
                    <a:pt x="9764" y="8597"/>
                  </a:cubicBezTo>
                  <a:close/>
                  <a:moveTo>
                    <a:pt x="2381" y="0"/>
                  </a:moveTo>
                  <a:cubicBezTo>
                    <a:pt x="2286" y="0"/>
                    <a:pt x="2215" y="95"/>
                    <a:pt x="2215" y="191"/>
                  </a:cubicBezTo>
                  <a:cubicBezTo>
                    <a:pt x="2215" y="286"/>
                    <a:pt x="2286" y="381"/>
                    <a:pt x="2381" y="381"/>
                  </a:cubicBezTo>
                  <a:lnTo>
                    <a:pt x="2596" y="381"/>
                  </a:lnTo>
                  <a:lnTo>
                    <a:pt x="2596" y="572"/>
                  </a:lnTo>
                  <a:lnTo>
                    <a:pt x="2358" y="572"/>
                  </a:lnTo>
                  <a:cubicBezTo>
                    <a:pt x="2191" y="572"/>
                    <a:pt x="2024" y="691"/>
                    <a:pt x="1977" y="857"/>
                  </a:cubicBezTo>
                  <a:lnTo>
                    <a:pt x="1834" y="857"/>
                  </a:lnTo>
                  <a:lnTo>
                    <a:pt x="1834" y="786"/>
                  </a:lnTo>
                  <a:cubicBezTo>
                    <a:pt x="1834" y="691"/>
                    <a:pt x="1738" y="619"/>
                    <a:pt x="1643" y="619"/>
                  </a:cubicBezTo>
                  <a:cubicBezTo>
                    <a:pt x="1548" y="619"/>
                    <a:pt x="1477" y="691"/>
                    <a:pt x="1477" y="786"/>
                  </a:cubicBezTo>
                  <a:lnTo>
                    <a:pt x="1477" y="857"/>
                  </a:lnTo>
                  <a:lnTo>
                    <a:pt x="1286" y="857"/>
                  </a:lnTo>
                  <a:lnTo>
                    <a:pt x="1286" y="786"/>
                  </a:lnTo>
                  <a:cubicBezTo>
                    <a:pt x="1286" y="691"/>
                    <a:pt x="1215" y="619"/>
                    <a:pt x="1095" y="619"/>
                  </a:cubicBezTo>
                  <a:cubicBezTo>
                    <a:pt x="1000" y="619"/>
                    <a:pt x="929" y="691"/>
                    <a:pt x="929" y="786"/>
                  </a:cubicBezTo>
                  <a:lnTo>
                    <a:pt x="929" y="857"/>
                  </a:lnTo>
                  <a:lnTo>
                    <a:pt x="619" y="857"/>
                  </a:lnTo>
                  <a:cubicBezTo>
                    <a:pt x="524" y="857"/>
                    <a:pt x="429" y="929"/>
                    <a:pt x="429" y="1024"/>
                  </a:cubicBezTo>
                  <a:lnTo>
                    <a:pt x="429" y="3501"/>
                  </a:lnTo>
                  <a:cubicBezTo>
                    <a:pt x="429" y="3596"/>
                    <a:pt x="524" y="3691"/>
                    <a:pt x="619" y="3691"/>
                  </a:cubicBezTo>
                  <a:lnTo>
                    <a:pt x="929" y="3691"/>
                  </a:lnTo>
                  <a:lnTo>
                    <a:pt x="929" y="3739"/>
                  </a:lnTo>
                  <a:cubicBezTo>
                    <a:pt x="929" y="3834"/>
                    <a:pt x="1000" y="3929"/>
                    <a:pt x="1095" y="3929"/>
                  </a:cubicBezTo>
                  <a:cubicBezTo>
                    <a:pt x="1215" y="3929"/>
                    <a:pt x="1286" y="3834"/>
                    <a:pt x="1286" y="3739"/>
                  </a:cubicBezTo>
                  <a:lnTo>
                    <a:pt x="1286" y="3691"/>
                  </a:lnTo>
                  <a:lnTo>
                    <a:pt x="1477" y="3691"/>
                  </a:lnTo>
                  <a:lnTo>
                    <a:pt x="1477" y="3739"/>
                  </a:lnTo>
                  <a:cubicBezTo>
                    <a:pt x="1477" y="3834"/>
                    <a:pt x="1548" y="3929"/>
                    <a:pt x="1643" y="3929"/>
                  </a:cubicBezTo>
                  <a:cubicBezTo>
                    <a:pt x="1738" y="3929"/>
                    <a:pt x="1834" y="3834"/>
                    <a:pt x="1834" y="3739"/>
                  </a:cubicBezTo>
                  <a:lnTo>
                    <a:pt x="1834" y="3691"/>
                  </a:lnTo>
                  <a:lnTo>
                    <a:pt x="1977" y="3691"/>
                  </a:lnTo>
                  <a:cubicBezTo>
                    <a:pt x="2024" y="3834"/>
                    <a:pt x="2191" y="3953"/>
                    <a:pt x="2358" y="3953"/>
                  </a:cubicBezTo>
                  <a:lnTo>
                    <a:pt x="2620" y="3953"/>
                  </a:lnTo>
                  <a:cubicBezTo>
                    <a:pt x="2715" y="3953"/>
                    <a:pt x="2810" y="3882"/>
                    <a:pt x="2810" y="3787"/>
                  </a:cubicBezTo>
                  <a:cubicBezTo>
                    <a:pt x="2810" y="3668"/>
                    <a:pt x="2715" y="3596"/>
                    <a:pt x="2620" y="3596"/>
                  </a:cubicBezTo>
                  <a:lnTo>
                    <a:pt x="2358" y="3596"/>
                  </a:lnTo>
                  <a:cubicBezTo>
                    <a:pt x="2334" y="3596"/>
                    <a:pt x="2310" y="3572"/>
                    <a:pt x="2310" y="3548"/>
                  </a:cubicBezTo>
                  <a:lnTo>
                    <a:pt x="2310" y="976"/>
                  </a:lnTo>
                  <a:cubicBezTo>
                    <a:pt x="2310" y="953"/>
                    <a:pt x="2334" y="929"/>
                    <a:pt x="2358" y="929"/>
                  </a:cubicBezTo>
                  <a:lnTo>
                    <a:pt x="6287" y="929"/>
                  </a:lnTo>
                  <a:cubicBezTo>
                    <a:pt x="6311" y="929"/>
                    <a:pt x="6311" y="953"/>
                    <a:pt x="6311" y="976"/>
                  </a:cubicBezTo>
                  <a:lnTo>
                    <a:pt x="6311" y="3548"/>
                  </a:lnTo>
                  <a:cubicBezTo>
                    <a:pt x="6311" y="3572"/>
                    <a:pt x="6311" y="3596"/>
                    <a:pt x="6287" y="3596"/>
                  </a:cubicBezTo>
                  <a:lnTo>
                    <a:pt x="3358" y="3596"/>
                  </a:lnTo>
                  <a:cubicBezTo>
                    <a:pt x="3263" y="3596"/>
                    <a:pt x="3167" y="3668"/>
                    <a:pt x="3167" y="3787"/>
                  </a:cubicBezTo>
                  <a:cubicBezTo>
                    <a:pt x="3167" y="3882"/>
                    <a:pt x="3263" y="3953"/>
                    <a:pt x="3358" y="3953"/>
                  </a:cubicBezTo>
                  <a:lnTo>
                    <a:pt x="3667" y="3953"/>
                  </a:lnTo>
                  <a:lnTo>
                    <a:pt x="3667" y="4287"/>
                  </a:lnTo>
                  <a:cubicBezTo>
                    <a:pt x="3667" y="4453"/>
                    <a:pt x="3787" y="4572"/>
                    <a:pt x="3953" y="4572"/>
                  </a:cubicBezTo>
                  <a:lnTo>
                    <a:pt x="4144" y="4572"/>
                  </a:lnTo>
                  <a:lnTo>
                    <a:pt x="4144" y="7716"/>
                  </a:lnTo>
                  <a:lnTo>
                    <a:pt x="3525" y="7716"/>
                  </a:lnTo>
                  <a:lnTo>
                    <a:pt x="3525" y="5287"/>
                  </a:lnTo>
                  <a:cubicBezTo>
                    <a:pt x="3525" y="5025"/>
                    <a:pt x="3310" y="4834"/>
                    <a:pt x="3072" y="4834"/>
                  </a:cubicBezTo>
                  <a:lnTo>
                    <a:pt x="1500" y="4834"/>
                  </a:lnTo>
                  <a:cubicBezTo>
                    <a:pt x="1310" y="4834"/>
                    <a:pt x="1167" y="4906"/>
                    <a:pt x="1048" y="5049"/>
                  </a:cubicBezTo>
                  <a:lnTo>
                    <a:pt x="143" y="6192"/>
                  </a:lnTo>
                  <a:cubicBezTo>
                    <a:pt x="48" y="6287"/>
                    <a:pt x="0" y="6406"/>
                    <a:pt x="0" y="6549"/>
                  </a:cubicBezTo>
                  <a:lnTo>
                    <a:pt x="0" y="8216"/>
                  </a:lnTo>
                  <a:cubicBezTo>
                    <a:pt x="0" y="8335"/>
                    <a:pt x="95" y="8407"/>
                    <a:pt x="191" y="8407"/>
                  </a:cubicBezTo>
                  <a:cubicBezTo>
                    <a:pt x="286" y="8407"/>
                    <a:pt x="381" y="8335"/>
                    <a:pt x="381" y="8216"/>
                  </a:cubicBezTo>
                  <a:lnTo>
                    <a:pt x="381" y="7430"/>
                  </a:lnTo>
                  <a:lnTo>
                    <a:pt x="1667" y="7430"/>
                  </a:lnTo>
                  <a:cubicBezTo>
                    <a:pt x="1905" y="7430"/>
                    <a:pt x="2096" y="7240"/>
                    <a:pt x="2096" y="7025"/>
                  </a:cubicBezTo>
                  <a:lnTo>
                    <a:pt x="2096" y="5811"/>
                  </a:lnTo>
                  <a:cubicBezTo>
                    <a:pt x="2096" y="5573"/>
                    <a:pt x="1905" y="5382"/>
                    <a:pt x="1667" y="5382"/>
                  </a:cubicBezTo>
                  <a:lnTo>
                    <a:pt x="1262" y="5382"/>
                  </a:lnTo>
                  <a:lnTo>
                    <a:pt x="1334" y="5287"/>
                  </a:lnTo>
                  <a:cubicBezTo>
                    <a:pt x="1381" y="5239"/>
                    <a:pt x="1429" y="5215"/>
                    <a:pt x="1500" y="5215"/>
                  </a:cubicBezTo>
                  <a:lnTo>
                    <a:pt x="3072" y="5215"/>
                  </a:lnTo>
                  <a:cubicBezTo>
                    <a:pt x="3120" y="5215"/>
                    <a:pt x="3144" y="5239"/>
                    <a:pt x="3144" y="5287"/>
                  </a:cubicBezTo>
                  <a:lnTo>
                    <a:pt x="3144" y="8740"/>
                  </a:lnTo>
                  <a:lnTo>
                    <a:pt x="2667" y="8740"/>
                  </a:lnTo>
                  <a:cubicBezTo>
                    <a:pt x="2548" y="8430"/>
                    <a:pt x="2239" y="8240"/>
                    <a:pt x="1905" y="8240"/>
                  </a:cubicBezTo>
                  <a:cubicBezTo>
                    <a:pt x="1572" y="8240"/>
                    <a:pt x="1262" y="8430"/>
                    <a:pt x="1143" y="8740"/>
                  </a:cubicBezTo>
                  <a:lnTo>
                    <a:pt x="524" y="8740"/>
                  </a:lnTo>
                  <a:cubicBezTo>
                    <a:pt x="508" y="8736"/>
                    <a:pt x="491" y="8734"/>
                    <a:pt x="475" y="8734"/>
                  </a:cubicBezTo>
                  <a:cubicBezTo>
                    <a:pt x="398" y="8734"/>
                    <a:pt x="329" y="8780"/>
                    <a:pt x="310" y="8859"/>
                  </a:cubicBezTo>
                  <a:cubicBezTo>
                    <a:pt x="286" y="8954"/>
                    <a:pt x="333" y="9073"/>
                    <a:pt x="429" y="9097"/>
                  </a:cubicBezTo>
                  <a:lnTo>
                    <a:pt x="1095" y="9097"/>
                  </a:lnTo>
                  <a:cubicBezTo>
                    <a:pt x="1119" y="9526"/>
                    <a:pt x="1477" y="9859"/>
                    <a:pt x="1905" y="9859"/>
                  </a:cubicBezTo>
                  <a:cubicBezTo>
                    <a:pt x="2334" y="9859"/>
                    <a:pt x="2691" y="9526"/>
                    <a:pt x="2715" y="9097"/>
                  </a:cubicBezTo>
                  <a:lnTo>
                    <a:pt x="4120" y="9097"/>
                  </a:lnTo>
                  <a:cubicBezTo>
                    <a:pt x="4168" y="9526"/>
                    <a:pt x="4501" y="9859"/>
                    <a:pt x="4930" y="9859"/>
                  </a:cubicBezTo>
                  <a:cubicBezTo>
                    <a:pt x="5358" y="9859"/>
                    <a:pt x="5715" y="9526"/>
                    <a:pt x="5739" y="9097"/>
                  </a:cubicBezTo>
                  <a:lnTo>
                    <a:pt x="7192" y="9097"/>
                  </a:lnTo>
                  <a:cubicBezTo>
                    <a:pt x="7240" y="9526"/>
                    <a:pt x="7597" y="9859"/>
                    <a:pt x="8002" y="9859"/>
                  </a:cubicBezTo>
                  <a:cubicBezTo>
                    <a:pt x="8430" y="9859"/>
                    <a:pt x="8788" y="9526"/>
                    <a:pt x="8811" y="9097"/>
                  </a:cubicBezTo>
                  <a:lnTo>
                    <a:pt x="8954" y="9097"/>
                  </a:lnTo>
                  <a:cubicBezTo>
                    <a:pt x="8978" y="9526"/>
                    <a:pt x="9335" y="9859"/>
                    <a:pt x="9764" y="9859"/>
                  </a:cubicBezTo>
                  <a:cubicBezTo>
                    <a:pt x="10193" y="9859"/>
                    <a:pt x="10526" y="9526"/>
                    <a:pt x="10574" y="9097"/>
                  </a:cubicBezTo>
                  <a:cubicBezTo>
                    <a:pt x="10883" y="9097"/>
                    <a:pt x="11121" y="8835"/>
                    <a:pt x="11121" y="8526"/>
                  </a:cubicBezTo>
                  <a:lnTo>
                    <a:pt x="11121" y="8240"/>
                  </a:lnTo>
                  <a:lnTo>
                    <a:pt x="12217" y="9050"/>
                  </a:lnTo>
                  <a:cubicBezTo>
                    <a:pt x="12264" y="9073"/>
                    <a:pt x="12288" y="9073"/>
                    <a:pt x="12336" y="9073"/>
                  </a:cubicBezTo>
                  <a:cubicBezTo>
                    <a:pt x="12360" y="9073"/>
                    <a:pt x="12384" y="9073"/>
                    <a:pt x="12407" y="9050"/>
                  </a:cubicBezTo>
                  <a:cubicBezTo>
                    <a:pt x="12479" y="9026"/>
                    <a:pt x="12503" y="8954"/>
                    <a:pt x="12503" y="8883"/>
                  </a:cubicBezTo>
                  <a:lnTo>
                    <a:pt x="12503" y="6406"/>
                  </a:lnTo>
                  <a:cubicBezTo>
                    <a:pt x="12503" y="6359"/>
                    <a:pt x="12479" y="6287"/>
                    <a:pt x="12431" y="6263"/>
                  </a:cubicBezTo>
                  <a:lnTo>
                    <a:pt x="11883" y="5858"/>
                  </a:lnTo>
                  <a:lnTo>
                    <a:pt x="11883" y="5644"/>
                  </a:lnTo>
                  <a:lnTo>
                    <a:pt x="11979" y="5716"/>
                  </a:lnTo>
                  <a:cubicBezTo>
                    <a:pt x="12003" y="5739"/>
                    <a:pt x="12050" y="5739"/>
                    <a:pt x="12098" y="5739"/>
                  </a:cubicBezTo>
                  <a:cubicBezTo>
                    <a:pt x="12145" y="5739"/>
                    <a:pt x="12193" y="5716"/>
                    <a:pt x="12241" y="5668"/>
                  </a:cubicBezTo>
                  <a:cubicBezTo>
                    <a:pt x="12288" y="5596"/>
                    <a:pt x="12288" y="5477"/>
                    <a:pt x="12193" y="5430"/>
                  </a:cubicBezTo>
                  <a:lnTo>
                    <a:pt x="7073" y="1715"/>
                  </a:lnTo>
                  <a:cubicBezTo>
                    <a:pt x="7043" y="1685"/>
                    <a:pt x="7005" y="1672"/>
                    <a:pt x="6965" y="1672"/>
                  </a:cubicBezTo>
                  <a:cubicBezTo>
                    <a:pt x="6910" y="1672"/>
                    <a:pt x="6852" y="1697"/>
                    <a:pt x="6811" y="1739"/>
                  </a:cubicBezTo>
                  <a:cubicBezTo>
                    <a:pt x="6763" y="1834"/>
                    <a:pt x="6787" y="1953"/>
                    <a:pt x="6859" y="2001"/>
                  </a:cubicBezTo>
                  <a:lnTo>
                    <a:pt x="6906" y="2048"/>
                  </a:lnTo>
                  <a:lnTo>
                    <a:pt x="6906" y="2262"/>
                  </a:lnTo>
                  <a:lnTo>
                    <a:pt x="6692" y="2096"/>
                  </a:lnTo>
                  <a:lnTo>
                    <a:pt x="6692" y="976"/>
                  </a:lnTo>
                  <a:cubicBezTo>
                    <a:pt x="6692" y="762"/>
                    <a:pt x="6501" y="572"/>
                    <a:pt x="6287" y="572"/>
                  </a:cubicBezTo>
                  <a:lnTo>
                    <a:pt x="6049" y="572"/>
                  </a:lnTo>
                  <a:lnTo>
                    <a:pt x="6049" y="381"/>
                  </a:lnTo>
                  <a:lnTo>
                    <a:pt x="6263" y="381"/>
                  </a:lnTo>
                  <a:cubicBezTo>
                    <a:pt x="6358" y="381"/>
                    <a:pt x="6430" y="286"/>
                    <a:pt x="6430" y="191"/>
                  </a:cubicBezTo>
                  <a:cubicBezTo>
                    <a:pt x="6430" y="95"/>
                    <a:pt x="6358" y="0"/>
                    <a:pt x="6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07;p66">
            <a:extLst>
              <a:ext uri="{FF2B5EF4-FFF2-40B4-BE49-F238E27FC236}">
                <a16:creationId xmlns:a16="http://schemas.microsoft.com/office/drawing/2014/main" id="{7F8801C4-21C5-ABF0-451C-98429AFEC31E}"/>
              </a:ext>
            </a:extLst>
          </p:cNvPr>
          <p:cNvGrpSpPr/>
          <p:nvPr/>
        </p:nvGrpSpPr>
        <p:grpSpPr>
          <a:xfrm>
            <a:off x="6043284" y="1586247"/>
            <a:ext cx="415631" cy="415597"/>
            <a:chOff x="7420525" y="1479744"/>
            <a:chExt cx="415631" cy="415597"/>
          </a:xfrm>
        </p:grpSpPr>
        <p:sp>
          <p:nvSpPr>
            <p:cNvPr id="12" name="Google Shape;1008;p66">
              <a:extLst>
                <a:ext uri="{FF2B5EF4-FFF2-40B4-BE49-F238E27FC236}">
                  <a16:creationId xmlns:a16="http://schemas.microsoft.com/office/drawing/2014/main" id="{A23FA7BD-9AA8-8D01-5B25-43922B94E885}"/>
                </a:ext>
              </a:extLst>
            </p:cNvPr>
            <p:cNvSpPr/>
            <p:nvPr/>
          </p:nvSpPr>
          <p:spPr>
            <a:xfrm>
              <a:off x="7481879" y="1527356"/>
              <a:ext cx="279011" cy="292718"/>
            </a:xfrm>
            <a:custGeom>
              <a:avLst/>
              <a:gdLst/>
              <a:ahLst/>
              <a:cxnLst/>
              <a:rect l="l" t="t" r="r" b="b"/>
              <a:pathLst>
                <a:path w="8122" h="8521" extrusionOk="0">
                  <a:moveTo>
                    <a:pt x="2429" y="3710"/>
                  </a:moveTo>
                  <a:lnTo>
                    <a:pt x="3573" y="4234"/>
                  </a:lnTo>
                  <a:cubicBezTo>
                    <a:pt x="3501" y="4353"/>
                    <a:pt x="3454" y="4520"/>
                    <a:pt x="3454" y="4663"/>
                  </a:cubicBezTo>
                  <a:cubicBezTo>
                    <a:pt x="3454" y="4830"/>
                    <a:pt x="3501" y="4972"/>
                    <a:pt x="3573" y="5092"/>
                  </a:cubicBezTo>
                  <a:lnTo>
                    <a:pt x="2429" y="5615"/>
                  </a:lnTo>
                  <a:cubicBezTo>
                    <a:pt x="2287" y="5330"/>
                    <a:pt x="2191" y="5020"/>
                    <a:pt x="2191" y="4663"/>
                  </a:cubicBezTo>
                  <a:cubicBezTo>
                    <a:pt x="2191" y="4306"/>
                    <a:pt x="2287" y="3996"/>
                    <a:pt x="2429" y="3710"/>
                  </a:cubicBezTo>
                  <a:close/>
                  <a:moveTo>
                    <a:pt x="1143" y="3067"/>
                  </a:moveTo>
                  <a:lnTo>
                    <a:pt x="2120" y="3544"/>
                  </a:lnTo>
                  <a:cubicBezTo>
                    <a:pt x="1953" y="3877"/>
                    <a:pt x="1858" y="4258"/>
                    <a:pt x="1858" y="4663"/>
                  </a:cubicBezTo>
                  <a:cubicBezTo>
                    <a:pt x="1858" y="5068"/>
                    <a:pt x="1953" y="5449"/>
                    <a:pt x="2120" y="5782"/>
                  </a:cubicBezTo>
                  <a:lnTo>
                    <a:pt x="1143" y="6258"/>
                  </a:lnTo>
                  <a:cubicBezTo>
                    <a:pt x="905" y="5782"/>
                    <a:pt x="762" y="5234"/>
                    <a:pt x="762" y="4663"/>
                  </a:cubicBezTo>
                  <a:cubicBezTo>
                    <a:pt x="762" y="4091"/>
                    <a:pt x="905" y="3544"/>
                    <a:pt x="1143" y="3067"/>
                  </a:cubicBezTo>
                  <a:close/>
                  <a:moveTo>
                    <a:pt x="4263" y="2591"/>
                  </a:moveTo>
                  <a:cubicBezTo>
                    <a:pt x="5121" y="2591"/>
                    <a:pt x="5835" y="3115"/>
                    <a:pt x="6168" y="3853"/>
                  </a:cubicBezTo>
                  <a:cubicBezTo>
                    <a:pt x="6121" y="3853"/>
                    <a:pt x="6073" y="3877"/>
                    <a:pt x="6049" y="3901"/>
                  </a:cubicBezTo>
                  <a:cubicBezTo>
                    <a:pt x="5978" y="3972"/>
                    <a:pt x="5978" y="4068"/>
                    <a:pt x="6025" y="4139"/>
                  </a:cubicBezTo>
                  <a:lnTo>
                    <a:pt x="6287" y="4425"/>
                  </a:lnTo>
                  <a:lnTo>
                    <a:pt x="5692" y="4472"/>
                  </a:lnTo>
                  <a:lnTo>
                    <a:pt x="5502" y="4234"/>
                  </a:lnTo>
                  <a:cubicBezTo>
                    <a:pt x="5455" y="4188"/>
                    <a:pt x="5399" y="4162"/>
                    <a:pt x="5340" y="4162"/>
                  </a:cubicBezTo>
                  <a:cubicBezTo>
                    <a:pt x="5307" y="4162"/>
                    <a:pt x="5273" y="4170"/>
                    <a:pt x="5240" y="4187"/>
                  </a:cubicBezTo>
                  <a:cubicBezTo>
                    <a:pt x="5168" y="4258"/>
                    <a:pt x="5144" y="4353"/>
                    <a:pt x="5216" y="4449"/>
                  </a:cubicBezTo>
                  <a:lnTo>
                    <a:pt x="5382" y="4687"/>
                  </a:lnTo>
                  <a:lnTo>
                    <a:pt x="5263" y="4949"/>
                  </a:lnTo>
                  <a:cubicBezTo>
                    <a:pt x="5216" y="5044"/>
                    <a:pt x="5240" y="5163"/>
                    <a:pt x="5335" y="5187"/>
                  </a:cubicBezTo>
                  <a:cubicBezTo>
                    <a:pt x="5359" y="5211"/>
                    <a:pt x="5382" y="5211"/>
                    <a:pt x="5406" y="5211"/>
                  </a:cubicBezTo>
                  <a:cubicBezTo>
                    <a:pt x="5478" y="5211"/>
                    <a:pt x="5549" y="5187"/>
                    <a:pt x="5573" y="5115"/>
                  </a:cubicBezTo>
                  <a:lnTo>
                    <a:pt x="5716" y="4830"/>
                  </a:lnTo>
                  <a:lnTo>
                    <a:pt x="6311" y="4782"/>
                  </a:lnTo>
                  <a:lnTo>
                    <a:pt x="6121" y="5115"/>
                  </a:lnTo>
                  <a:cubicBezTo>
                    <a:pt x="6073" y="5187"/>
                    <a:pt x="6097" y="5306"/>
                    <a:pt x="6168" y="5354"/>
                  </a:cubicBezTo>
                  <a:lnTo>
                    <a:pt x="6192" y="5354"/>
                  </a:lnTo>
                  <a:cubicBezTo>
                    <a:pt x="5906" y="6163"/>
                    <a:pt x="5144" y="6735"/>
                    <a:pt x="4263" y="6735"/>
                  </a:cubicBezTo>
                  <a:cubicBezTo>
                    <a:pt x="3596" y="6735"/>
                    <a:pt x="3001" y="6401"/>
                    <a:pt x="2644" y="5925"/>
                  </a:cubicBezTo>
                  <a:lnTo>
                    <a:pt x="3835" y="5354"/>
                  </a:lnTo>
                  <a:cubicBezTo>
                    <a:pt x="3954" y="5425"/>
                    <a:pt x="4096" y="5473"/>
                    <a:pt x="4263" y="5473"/>
                  </a:cubicBezTo>
                  <a:cubicBezTo>
                    <a:pt x="4716" y="5473"/>
                    <a:pt x="5073" y="5115"/>
                    <a:pt x="5073" y="4663"/>
                  </a:cubicBezTo>
                  <a:cubicBezTo>
                    <a:pt x="5073" y="4639"/>
                    <a:pt x="5073" y="4639"/>
                    <a:pt x="5073" y="4615"/>
                  </a:cubicBezTo>
                  <a:cubicBezTo>
                    <a:pt x="5073" y="4520"/>
                    <a:pt x="4978" y="4449"/>
                    <a:pt x="4882" y="4449"/>
                  </a:cubicBezTo>
                  <a:cubicBezTo>
                    <a:pt x="4787" y="4449"/>
                    <a:pt x="4716" y="4544"/>
                    <a:pt x="4716" y="4639"/>
                  </a:cubicBezTo>
                  <a:cubicBezTo>
                    <a:pt x="4716" y="4639"/>
                    <a:pt x="4716" y="4663"/>
                    <a:pt x="4716" y="4663"/>
                  </a:cubicBezTo>
                  <a:cubicBezTo>
                    <a:pt x="4716" y="4925"/>
                    <a:pt x="4525" y="5115"/>
                    <a:pt x="4263" y="5115"/>
                  </a:cubicBezTo>
                  <a:cubicBezTo>
                    <a:pt x="4001" y="5115"/>
                    <a:pt x="3811" y="4925"/>
                    <a:pt x="3811" y="4663"/>
                  </a:cubicBezTo>
                  <a:cubicBezTo>
                    <a:pt x="3811" y="4401"/>
                    <a:pt x="4001" y="4210"/>
                    <a:pt x="4263" y="4210"/>
                  </a:cubicBezTo>
                  <a:cubicBezTo>
                    <a:pt x="4311" y="4210"/>
                    <a:pt x="4358" y="4210"/>
                    <a:pt x="4406" y="4234"/>
                  </a:cubicBezTo>
                  <a:cubicBezTo>
                    <a:pt x="4422" y="4238"/>
                    <a:pt x="4439" y="4240"/>
                    <a:pt x="4455" y="4240"/>
                  </a:cubicBezTo>
                  <a:cubicBezTo>
                    <a:pt x="4533" y="4240"/>
                    <a:pt x="4605" y="4194"/>
                    <a:pt x="4644" y="4115"/>
                  </a:cubicBezTo>
                  <a:cubicBezTo>
                    <a:pt x="4668" y="4020"/>
                    <a:pt x="4620" y="3925"/>
                    <a:pt x="4525" y="3901"/>
                  </a:cubicBezTo>
                  <a:cubicBezTo>
                    <a:pt x="4430" y="3853"/>
                    <a:pt x="4358" y="3853"/>
                    <a:pt x="4263" y="3853"/>
                  </a:cubicBezTo>
                  <a:cubicBezTo>
                    <a:pt x="4096" y="3853"/>
                    <a:pt x="3954" y="3901"/>
                    <a:pt x="3835" y="3972"/>
                  </a:cubicBezTo>
                  <a:lnTo>
                    <a:pt x="2644" y="3401"/>
                  </a:lnTo>
                  <a:cubicBezTo>
                    <a:pt x="3001" y="2924"/>
                    <a:pt x="3596" y="2591"/>
                    <a:pt x="4263" y="2591"/>
                  </a:cubicBezTo>
                  <a:close/>
                  <a:moveTo>
                    <a:pt x="4454" y="1162"/>
                  </a:moveTo>
                  <a:cubicBezTo>
                    <a:pt x="4501" y="1162"/>
                    <a:pt x="4549" y="1162"/>
                    <a:pt x="4620" y="1186"/>
                  </a:cubicBezTo>
                  <a:lnTo>
                    <a:pt x="4716" y="1353"/>
                  </a:lnTo>
                  <a:cubicBezTo>
                    <a:pt x="4739" y="1400"/>
                    <a:pt x="4811" y="1424"/>
                    <a:pt x="4859" y="1424"/>
                  </a:cubicBezTo>
                  <a:cubicBezTo>
                    <a:pt x="4882" y="1424"/>
                    <a:pt x="4930" y="1424"/>
                    <a:pt x="4954" y="1400"/>
                  </a:cubicBezTo>
                  <a:cubicBezTo>
                    <a:pt x="5001" y="1377"/>
                    <a:pt x="5049" y="1305"/>
                    <a:pt x="5049" y="1257"/>
                  </a:cubicBezTo>
                  <a:cubicBezTo>
                    <a:pt x="6597" y="1591"/>
                    <a:pt x="7764" y="2996"/>
                    <a:pt x="7764" y="4663"/>
                  </a:cubicBezTo>
                  <a:cubicBezTo>
                    <a:pt x="7764" y="6592"/>
                    <a:pt x="6192" y="8164"/>
                    <a:pt x="4263" y="8164"/>
                  </a:cubicBezTo>
                  <a:cubicBezTo>
                    <a:pt x="3025" y="8164"/>
                    <a:pt x="1953" y="7521"/>
                    <a:pt x="1310" y="6568"/>
                  </a:cubicBezTo>
                  <a:lnTo>
                    <a:pt x="2310" y="6092"/>
                  </a:lnTo>
                  <a:cubicBezTo>
                    <a:pt x="2739" y="6687"/>
                    <a:pt x="3454" y="7068"/>
                    <a:pt x="4263" y="7068"/>
                  </a:cubicBezTo>
                  <a:cubicBezTo>
                    <a:pt x="5525" y="7068"/>
                    <a:pt x="6549" y="6116"/>
                    <a:pt x="6668" y="4877"/>
                  </a:cubicBezTo>
                  <a:lnTo>
                    <a:pt x="6740" y="4734"/>
                  </a:lnTo>
                  <a:lnTo>
                    <a:pt x="7145" y="4711"/>
                  </a:lnTo>
                  <a:cubicBezTo>
                    <a:pt x="7240" y="4711"/>
                    <a:pt x="7311" y="4615"/>
                    <a:pt x="7311" y="4520"/>
                  </a:cubicBezTo>
                  <a:cubicBezTo>
                    <a:pt x="7288" y="4425"/>
                    <a:pt x="7216" y="4353"/>
                    <a:pt x="7121" y="4353"/>
                  </a:cubicBezTo>
                  <a:lnTo>
                    <a:pt x="6716" y="4401"/>
                  </a:lnTo>
                  <a:lnTo>
                    <a:pt x="6645" y="4330"/>
                  </a:lnTo>
                  <a:cubicBezTo>
                    <a:pt x="6478" y="3139"/>
                    <a:pt x="5478" y="2258"/>
                    <a:pt x="4263" y="2258"/>
                  </a:cubicBezTo>
                  <a:cubicBezTo>
                    <a:pt x="3454" y="2258"/>
                    <a:pt x="2739" y="2639"/>
                    <a:pt x="2310" y="3234"/>
                  </a:cubicBezTo>
                  <a:lnTo>
                    <a:pt x="1310" y="2782"/>
                  </a:lnTo>
                  <a:cubicBezTo>
                    <a:pt x="1906" y="1853"/>
                    <a:pt x="2906" y="1234"/>
                    <a:pt x="4073" y="1162"/>
                  </a:cubicBezTo>
                  <a:lnTo>
                    <a:pt x="4073" y="1162"/>
                  </a:lnTo>
                  <a:lnTo>
                    <a:pt x="3954" y="1424"/>
                  </a:lnTo>
                  <a:lnTo>
                    <a:pt x="3644" y="1472"/>
                  </a:lnTo>
                  <a:cubicBezTo>
                    <a:pt x="3549" y="1472"/>
                    <a:pt x="3477" y="1567"/>
                    <a:pt x="3477" y="1662"/>
                  </a:cubicBezTo>
                  <a:cubicBezTo>
                    <a:pt x="3501" y="1758"/>
                    <a:pt x="3596" y="1829"/>
                    <a:pt x="3692" y="1829"/>
                  </a:cubicBezTo>
                  <a:lnTo>
                    <a:pt x="4001" y="1781"/>
                  </a:lnTo>
                  <a:lnTo>
                    <a:pt x="4168" y="2020"/>
                  </a:lnTo>
                  <a:cubicBezTo>
                    <a:pt x="4192" y="2067"/>
                    <a:pt x="4263" y="2115"/>
                    <a:pt x="4311" y="2115"/>
                  </a:cubicBezTo>
                  <a:cubicBezTo>
                    <a:pt x="4335" y="2115"/>
                    <a:pt x="4382" y="2091"/>
                    <a:pt x="4406" y="2067"/>
                  </a:cubicBezTo>
                  <a:cubicBezTo>
                    <a:pt x="4501" y="2020"/>
                    <a:pt x="4501" y="1900"/>
                    <a:pt x="4454" y="1829"/>
                  </a:cubicBezTo>
                  <a:lnTo>
                    <a:pt x="4287" y="1567"/>
                  </a:lnTo>
                  <a:lnTo>
                    <a:pt x="4454" y="1162"/>
                  </a:lnTo>
                  <a:close/>
                  <a:moveTo>
                    <a:pt x="4688" y="0"/>
                  </a:moveTo>
                  <a:cubicBezTo>
                    <a:pt x="4620" y="0"/>
                    <a:pt x="4560" y="45"/>
                    <a:pt x="4525" y="114"/>
                  </a:cubicBezTo>
                  <a:lnTo>
                    <a:pt x="4382" y="472"/>
                  </a:lnTo>
                  <a:lnTo>
                    <a:pt x="3739" y="614"/>
                  </a:lnTo>
                  <a:cubicBezTo>
                    <a:pt x="3644" y="638"/>
                    <a:pt x="3596" y="734"/>
                    <a:pt x="3620" y="829"/>
                  </a:cubicBezTo>
                  <a:cubicBezTo>
                    <a:pt x="3620" y="829"/>
                    <a:pt x="3620" y="853"/>
                    <a:pt x="3620" y="853"/>
                  </a:cubicBezTo>
                  <a:cubicBezTo>
                    <a:pt x="2525" y="1043"/>
                    <a:pt x="1572" y="1710"/>
                    <a:pt x="1001" y="2615"/>
                  </a:cubicBezTo>
                  <a:lnTo>
                    <a:pt x="286" y="2281"/>
                  </a:lnTo>
                  <a:cubicBezTo>
                    <a:pt x="260" y="2268"/>
                    <a:pt x="233" y="2262"/>
                    <a:pt x="207" y="2262"/>
                  </a:cubicBezTo>
                  <a:cubicBezTo>
                    <a:pt x="141" y="2262"/>
                    <a:pt x="82" y="2301"/>
                    <a:pt x="48" y="2353"/>
                  </a:cubicBezTo>
                  <a:cubicBezTo>
                    <a:pt x="0" y="2448"/>
                    <a:pt x="48" y="2543"/>
                    <a:pt x="119" y="2591"/>
                  </a:cubicBezTo>
                  <a:lnTo>
                    <a:pt x="810" y="2924"/>
                  </a:lnTo>
                  <a:cubicBezTo>
                    <a:pt x="548" y="3448"/>
                    <a:pt x="405" y="4044"/>
                    <a:pt x="405" y="4663"/>
                  </a:cubicBezTo>
                  <a:cubicBezTo>
                    <a:pt x="405" y="5282"/>
                    <a:pt x="548" y="5877"/>
                    <a:pt x="810" y="6401"/>
                  </a:cubicBezTo>
                  <a:lnTo>
                    <a:pt x="119" y="6735"/>
                  </a:lnTo>
                  <a:cubicBezTo>
                    <a:pt x="48" y="6782"/>
                    <a:pt x="0" y="6878"/>
                    <a:pt x="48" y="6973"/>
                  </a:cubicBezTo>
                  <a:cubicBezTo>
                    <a:pt x="72" y="7044"/>
                    <a:pt x="143" y="7068"/>
                    <a:pt x="215" y="7068"/>
                  </a:cubicBezTo>
                  <a:cubicBezTo>
                    <a:pt x="239" y="7068"/>
                    <a:pt x="262" y="7068"/>
                    <a:pt x="286" y="7044"/>
                  </a:cubicBezTo>
                  <a:lnTo>
                    <a:pt x="1001" y="6711"/>
                  </a:lnTo>
                  <a:cubicBezTo>
                    <a:pt x="1691" y="7806"/>
                    <a:pt x="2882" y="8521"/>
                    <a:pt x="4263" y="8521"/>
                  </a:cubicBezTo>
                  <a:cubicBezTo>
                    <a:pt x="6383" y="8521"/>
                    <a:pt x="8121" y="6782"/>
                    <a:pt x="8121" y="4663"/>
                  </a:cubicBezTo>
                  <a:cubicBezTo>
                    <a:pt x="8121" y="2734"/>
                    <a:pt x="6692" y="1115"/>
                    <a:pt x="4835" y="853"/>
                  </a:cubicBezTo>
                  <a:lnTo>
                    <a:pt x="4692" y="614"/>
                  </a:lnTo>
                  <a:lnTo>
                    <a:pt x="4859" y="257"/>
                  </a:lnTo>
                  <a:cubicBezTo>
                    <a:pt x="4882" y="162"/>
                    <a:pt x="4859" y="67"/>
                    <a:pt x="4763" y="19"/>
                  </a:cubicBezTo>
                  <a:cubicBezTo>
                    <a:pt x="4738" y="6"/>
                    <a:pt x="4712" y="0"/>
                    <a:pt x="4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9;p66">
              <a:extLst>
                <a:ext uri="{FF2B5EF4-FFF2-40B4-BE49-F238E27FC236}">
                  <a16:creationId xmlns:a16="http://schemas.microsoft.com/office/drawing/2014/main" id="{F17CD07A-EA55-0D09-019A-22D0A07D2760}"/>
                </a:ext>
              </a:extLst>
            </p:cNvPr>
            <p:cNvSpPr/>
            <p:nvPr/>
          </p:nvSpPr>
          <p:spPr>
            <a:xfrm>
              <a:off x="7420525" y="1479744"/>
              <a:ext cx="415631" cy="415597"/>
            </a:xfrm>
            <a:custGeom>
              <a:avLst/>
              <a:gdLst/>
              <a:ahLst/>
              <a:cxnLst/>
              <a:rect l="l" t="t" r="r" b="b"/>
              <a:pathLst>
                <a:path w="12099" h="12098" extrusionOk="0">
                  <a:moveTo>
                    <a:pt x="6049" y="0"/>
                  </a:moveTo>
                  <a:cubicBezTo>
                    <a:pt x="4430" y="0"/>
                    <a:pt x="2906" y="619"/>
                    <a:pt x="1763" y="1762"/>
                  </a:cubicBezTo>
                  <a:cubicBezTo>
                    <a:pt x="619" y="2905"/>
                    <a:pt x="0" y="4430"/>
                    <a:pt x="0" y="6049"/>
                  </a:cubicBezTo>
                  <a:cubicBezTo>
                    <a:pt x="0" y="7668"/>
                    <a:pt x="619" y="9192"/>
                    <a:pt x="1763" y="10335"/>
                  </a:cubicBezTo>
                  <a:cubicBezTo>
                    <a:pt x="2906" y="11479"/>
                    <a:pt x="4430" y="12098"/>
                    <a:pt x="6049" y="12098"/>
                  </a:cubicBezTo>
                  <a:cubicBezTo>
                    <a:pt x="7097" y="12098"/>
                    <a:pt x="8145" y="11836"/>
                    <a:pt x="9050" y="11312"/>
                  </a:cubicBezTo>
                  <a:cubicBezTo>
                    <a:pt x="9121" y="11264"/>
                    <a:pt x="9169" y="11145"/>
                    <a:pt x="9097" y="11074"/>
                  </a:cubicBezTo>
                  <a:cubicBezTo>
                    <a:pt x="9066" y="11010"/>
                    <a:pt x="9013" y="10978"/>
                    <a:pt x="8953" y="10978"/>
                  </a:cubicBezTo>
                  <a:cubicBezTo>
                    <a:pt x="8923" y="10978"/>
                    <a:pt x="8891" y="10986"/>
                    <a:pt x="8859" y="11002"/>
                  </a:cubicBezTo>
                  <a:cubicBezTo>
                    <a:pt x="8002" y="11479"/>
                    <a:pt x="7049" y="11741"/>
                    <a:pt x="6049" y="11741"/>
                  </a:cubicBezTo>
                  <a:cubicBezTo>
                    <a:pt x="4525" y="11741"/>
                    <a:pt x="3096" y="11145"/>
                    <a:pt x="2025" y="10074"/>
                  </a:cubicBezTo>
                  <a:cubicBezTo>
                    <a:pt x="953" y="9002"/>
                    <a:pt x="358" y="7573"/>
                    <a:pt x="358" y="6049"/>
                  </a:cubicBezTo>
                  <a:cubicBezTo>
                    <a:pt x="358" y="4525"/>
                    <a:pt x="953" y="3096"/>
                    <a:pt x="2025" y="2024"/>
                  </a:cubicBezTo>
                  <a:cubicBezTo>
                    <a:pt x="3096" y="953"/>
                    <a:pt x="4525" y="357"/>
                    <a:pt x="6049" y="357"/>
                  </a:cubicBezTo>
                  <a:cubicBezTo>
                    <a:pt x="7573" y="357"/>
                    <a:pt x="9002" y="953"/>
                    <a:pt x="10074" y="2024"/>
                  </a:cubicBezTo>
                  <a:cubicBezTo>
                    <a:pt x="11145" y="3096"/>
                    <a:pt x="11741" y="4525"/>
                    <a:pt x="11741" y="6049"/>
                  </a:cubicBezTo>
                  <a:cubicBezTo>
                    <a:pt x="11741" y="6978"/>
                    <a:pt x="11527" y="7835"/>
                    <a:pt x="11122" y="8645"/>
                  </a:cubicBezTo>
                  <a:cubicBezTo>
                    <a:pt x="10717" y="9431"/>
                    <a:pt x="10145" y="10097"/>
                    <a:pt x="9455" y="10621"/>
                  </a:cubicBezTo>
                  <a:cubicBezTo>
                    <a:pt x="9359" y="10693"/>
                    <a:pt x="9359" y="10788"/>
                    <a:pt x="9407" y="10883"/>
                  </a:cubicBezTo>
                  <a:cubicBezTo>
                    <a:pt x="9449" y="10925"/>
                    <a:pt x="9498" y="10950"/>
                    <a:pt x="9551" y="10950"/>
                  </a:cubicBezTo>
                  <a:cubicBezTo>
                    <a:pt x="9589" y="10950"/>
                    <a:pt x="9629" y="10937"/>
                    <a:pt x="9669" y="10907"/>
                  </a:cubicBezTo>
                  <a:cubicBezTo>
                    <a:pt x="10407" y="10359"/>
                    <a:pt x="11003" y="9621"/>
                    <a:pt x="11431" y="8811"/>
                  </a:cubicBezTo>
                  <a:cubicBezTo>
                    <a:pt x="11884" y="7954"/>
                    <a:pt x="12098" y="7025"/>
                    <a:pt x="12098" y="6049"/>
                  </a:cubicBezTo>
                  <a:cubicBezTo>
                    <a:pt x="12098" y="4430"/>
                    <a:pt x="11479" y="2905"/>
                    <a:pt x="10336" y="1762"/>
                  </a:cubicBezTo>
                  <a:cubicBezTo>
                    <a:pt x="9193" y="619"/>
                    <a:pt x="7669" y="0"/>
                    <a:pt x="6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0;p66">
              <a:extLst>
                <a:ext uri="{FF2B5EF4-FFF2-40B4-BE49-F238E27FC236}">
                  <a16:creationId xmlns:a16="http://schemas.microsoft.com/office/drawing/2014/main" id="{3C8F256B-A14A-CF7E-4921-8E1F47204ADF}"/>
                </a:ext>
              </a:extLst>
            </p:cNvPr>
            <p:cNvSpPr/>
            <p:nvPr/>
          </p:nvSpPr>
          <p:spPr>
            <a:xfrm>
              <a:off x="7448351" y="1507535"/>
              <a:ext cx="359980" cy="360014"/>
            </a:xfrm>
            <a:custGeom>
              <a:avLst/>
              <a:gdLst/>
              <a:ahLst/>
              <a:cxnLst/>
              <a:rect l="l" t="t" r="r" b="b"/>
              <a:pathLst>
                <a:path w="10479" h="10480" extrusionOk="0">
                  <a:moveTo>
                    <a:pt x="5239" y="1"/>
                  </a:moveTo>
                  <a:cubicBezTo>
                    <a:pt x="4025" y="1"/>
                    <a:pt x="2834" y="429"/>
                    <a:pt x="1881" y="1215"/>
                  </a:cubicBezTo>
                  <a:cubicBezTo>
                    <a:pt x="1810" y="1287"/>
                    <a:pt x="1810" y="1382"/>
                    <a:pt x="1858" y="1477"/>
                  </a:cubicBezTo>
                  <a:cubicBezTo>
                    <a:pt x="1897" y="1517"/>
                    <a:pt x="1943" y="1534"/>
                    <a:pt x="1993" y="1534"/>
                  </a:cubicBezTo>
                  <a:cubicBezTo>
                    <a:pt x="2034" y="1534"/>
                    <a:pt x="2077" y="1522"/>
                    <a:pt x="2119" y="1501"/>
                  </a:cubicBezTo>
                  <a:cubicBezTo>
                    <a:pt x="2977" y="763"/>
                    <a:pt x="4096" y="358"/>
                    <a:pt x="5239" y="358"/>
                  </a:cubicBezTo>
                  <a:cubicBezTo>
                    <a:pt x="7930" y="358"/>
                    <a:pt x="10121" y="2549"/>
                    <a:pt x="10121" y="5240"/>
                  </a:cubicBezTo>
                  <a:cubicBezTo>
                    <a:pt x="10121" y="7931"/>
                    <a:pt x="7930" y="10122"/>
                    <a:pt x="5239" y="10122"/>
                  </a:cubicBezTo>
                  <a:cubicBezTo>
                    <a:pt x="2548" y="10122"/>
                    <a:pt x="357" y="7931"/>
                    <a:pt x="357" y="5240"/>
                  </a:cubicBezTo>
                  <a:cubicBezTo>
                    <a:pt x="357" y="4025"/>
                    <a:pt x="810" y="2858"/>
                    <a:pt x="1619" y="1954"/>
                  </a:cubicBezTo>
                  <a:cubicBezTo>
                    <a:pt x="1691" y="1882"/>
                    <a:pt x="1667" y="1787"/>
                    <a:pt x="1596" y="1715"/>
                  </a:cubicBezTo>
                  <a:cubicBezTo>
                    <a:pt x="1560" y="1680"/>
                    <a:pt x="1518" y="1662"/>
                    <a:pt x="1477" y="1662"/>
                  </a:cubicBezTo>
                  <a:cubicBezTo>
                    <a:pt x="1435" y="1662"/>
                    <a:pt x="1393" y="1680"/>
                    <a:pt x="1357" y="1715"/>
                  </a:cubicBezTo>
                  <a:cubicBezTo>
                    <a:pt x="476" y="2692"/>
                    <a:pt x="0" y="3930"/>
                    <a:pt x="0" y="5240"/>
                  </a:cubicBezTo>
                  <a:cubicBezTo>
                    <a:pt x="0" y="6645"/>
                    <a:pt x="548" y="7955"/>
                    <a:pt x="1524" y="8955"/>
                  </a:cubicBezTo>
                  <a:cubicBezTo>
                    <a:pt x="2524" y="9931"/>
                    <a:pt x="3834" y="10479"/>
                    <a:pt x="5239" y="10479"/>
                  </a:cubicBezTo>
                  <a:cubicBezTo>
                    <a:pt x="6644" y="10479"/>
                    <a:pt x="7954" y="9931"/>
                    <a:pt x="8954" y="8955"/>
                  </a:cubicBezTo>
                  <a:cubicBezTo>
                    <a:pt x="9931" y="7955"/>
                    <a:pt x="10478" y="6645"/>
                    <a:pt x="10478" y="5240"/>
                  </a:cubicBezTo>
                  <a:cubicBezTo>
                    <a:pt x="10478" y="3835"/>
                    <a:pt x="9931" y="2525"/>
                    <a:pt x="8954" y="1525"/>
                  </a:cubicBezTo>
                  <a:cubicBezTo>
                    <a:pt x="7954" y="548"/>
                    <a:pt x="6644" y="1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8CFD00AB-EA9C-CE48-2E95-17B3C3FF3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854" y="3442931"/>
            <a:ext cx="2310577" cy="1638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35380">
            <a:off x="287226" y="2167864"/>
            <a:ext cx="5300550" cy="295068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69"/>
          <p:cNvSpPr txBox="1">
            <a:spLocks noGrp="1"/>
          </p:cNvSpPr>
          <p:nvPr>
            <p:ph type="title"/>
          </p:nvPr>
        </p:nvSpPr>
        <p:spPr>
          <a:xfrm>
            <a:off x="1599003" y="1931391"/>
            <a:ext cx="7190954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negocio, ETL y Analytics</a:t>
            </a:r>
            <a:endParaRPr dirty="0"/>
          </a:p>
        </p:txBody>
      </p:sp>
      <p:sp>
        <p:nvSpPr>
          <p:cNvPr id="1103" name="Google Shape;1103;p69"/>
          <p:cNvSpPr txBox="1">
            <a:spLocks noGrp="1"/>
          </p:cNvSpPr>
          <p:nvPr>
            <p:ph type="title" idx="2"/>
          </p:nvPr>
        </p:nvSpPr>
        <p:spPr>
          <a:xfrm>
            <a:off x="7057800" y="5394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7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negocio</a:t>
            </a:r>
            <a:endParaRPr dirty="0"/>
          </a:p>
        </p:txBody>
      </p:sp>
      <p:pic>
        <p:nvPicPr>
          <p:cNvPr id="1115" name="Google Shape;1115;p70"/>
          <p:cNvPicPr preferRelativeResize="0"/>
          <p:nvPr/>
        </p:nvPicPr>
        <p:blipFill rotWithShape="1">
          <a:blip r:embed="rId3">
            <a:alphaModFix/>
          </a:blip>
          <a:srcRect l="5315" t="11257" r="3201" b="6512"/>
          <a:stretch/>
        </p:blipFill>
        <p:spPr>
          <a:xfrm rot="214509">
            <a:off x="991053" y="1568958"/>
            <a:ext cx="2343046" cy="110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C1415DD-6AD3-287C-249C-65846674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3" y="1335075"/>
            <a:ext cx="4680000" cy="35566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1"/>
          <p:cNvSpPr txBox="1">
            <a:spLocks noGrp="1"/>
          </p:cNvSpPr>
          <p:nvPr>
            <p:ph type="title" idx="9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negocio</a:t>
            </a:r>
            <a:endParaRPr dirty="0"/>
          </a:p>
        </p:txBody>
      </p:sp>
      <p:pic>
        <p:nvPicPr>
          <p:cNvPr id="1131" name="Google Shape;11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5242">
            <a:off x="5206031" y="120372"/>
            <a:ext cx="3490215" cy="115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07FA391-5D26-AED0-8AFB-F9223C97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05" y="1623840"/>
            <a:ext cx="3600000" cy="351966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243405A-EEE1-9E9B-BFE3-98B1E95F3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896" y="1623840"/>
            <a:ext cx="3600000" cy="35072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7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negocio</a:t>
            </a:r>
            <a:endParaRPr dirty="0"/>
          </a:p>
        </p:txBody>
      </p:sp>
      <p:pic>
        <p:nvPicPr>
          <p:cNvPr id="1115" name="Google Shape;1115;p70"/>
          <p:cNvPicPr preferRelativeResize="0"/>
          <p:nvPr/>
        </p:nvPicPr>
        <p:blipFill rotWithShape="1">
          <a:blip r:embed="rId3">
            <a:alphaModFix/>
          </a:blip>
          <a:srcRect l="5315" t="11257" r="3201" b="6512"/>
          <a:stretch/>
        </p:blipFill>
        <p:spPr>
          <a:xfrm rot="214509">
            <a:off x="5677951" y="2021546"/>
            <a:ext cx="2343046" cy="110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D75C3E9-2F48-5B08-ECFE-581900876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0" y="1471961"/>
            <a:ext cx="4680000" cy="344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0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1"/>
          <p:cNvSpPr txBox="1">
            <a:spLocks noGrp="1"/>
          </p:cNvSpPr>
          <p:nvPr>
            <p:ph type="title" idx="9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negocio</a:t>
            </a:r>
            <a:endParaRPr dirty="0"/>
          </a:p>
        </p:txBody>
      </p:sp>
      <p:pic>
        <p:nvPicPr>
          <p:cNvPr id="1131" name="Google Shape;11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5242">
            <a:off x="5206031" y="120372"/>
            <a:ext cx="3490215" cy="115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B177BD4-CDC8-14ED-9D61-F105A94B5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04" y="1623840"/>
            <a:ext cx="3600000" cy="35196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4D3D42-8A1F-4BA4-C8A2-9A56FDFCD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896" y="1623840"/>
            <a:ext cx="3600000" cy="35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4508100" y="2521275"/>
            <a:ext cx="39213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1"/>
          </p:nvPr>
        </p:nvSpPr>
        <p:spPr>
          <a:xfrm>
            <a:off x="3578600" y="3299750"/>
            <a:ext cx="48507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presente proyecto consiste en la elaboración de una base de datos de aerolineas en SQL y AWS para su interpretación y análisis en Python</a:t>
            </a:r>
            <a:endParaRPr dirty="0"/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8013">
            <a:off x="299612" y="35004"/>
            <a:ext cx="4380727" cy="388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0"/>
            <a:ext cx="4199700" cy="856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1. </a:t>
            </a:r>
            <a:r>
              <a:rPr lang="es-ES" dirty="0"/>
              <a:t>¿En qué país y que avión se encuentra entre el 85% y el 70% de la cantidad de aterrizajes? Proporcione el nombre del país y el nombre del avión.</a:t>
            </a:r>
            <a:endParaRPr dirty="0"/>
          </a:p>
        </p:txBody>
      </p:sp>
      <p:pic>
        <p:nvPicPr>
          <p:cNvPr id="1616" name="Google Shape;16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" flipH="1">
            <a:off x="5212481" y="104956"/>
            <a:ext cx="4199700" cy="144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522E8-6DA6-8106-8D59-19E1B8480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2173495"/>
            <a:ext cx="7200000" cy="268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21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0"/>
            <a:ext cx="4199700" cy="856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2. </a:t>
            </a:r>
            <a:r>
              <a:rPr lang="es-ES" dirty="0"/>
              <a:t>¿Indique cuál es el aeropuerto con la temperatura más alta registrada en los datos?</a:t>
            </a:r>
            <a:endParaRPr dirty="0"/>
          </a:p>
        </p:txBody>
      </p:sp>
      <p:pic>
        <p:nvPicPr>
          <p:cNvPr id="2" name="Google Shape;1617;p75">
            <a:extLst>
              <a:ext uri="{FF2B5EF4-FFF2-40B4-BE49-F238E27FC236}">
                <a16:creationId xmlns:a16="http://schemas.microsoft.com/office/drawing/2014/main" id="{094F4425-D027-BBD7-236F-7450E3AF37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23" t="12161" r="5155" b="10821"/>
          <a:stretch/>
        </p:blipFill>
        <p:spPr>
          <a:xfrm>
            <a:off x="4484698" y="88050"/>
            <a:ext cx="4367897" cy="1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BBD510-F731-C211-9891-DFED51684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0" y="2550559"/>
            <a:ext cx="3600000" cy="141850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0BFEFDF-C977-92CC-E982-49F4183CD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625" y="1908858"/>
            <a:ext cx="4072042" cy="27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61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0"/>
            <a:ext cx="4199700" cy="856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3. ¿Cuál es la aerolínea con la menor cantidad de vuelos registrados, indique cuantos vuelos, el código de la aerolínea, el nombre completo?</a:t>
            </a:r>
          </a:p>
        </p:txBody>
      </p:sp>
      <p:pic>
        <p:nvPicPr>
          <p:cNvPr id="3" name="Google Shape;1615;p75">
            <a:extLst>
              <a:ext uri="{FF2B5EF4-FFF2-40B4-BE49-F238E27FC236}">
                <a16:creationId xmlns:a16="http://schemas.microsoft.com/office/drawing/2014/main" id="{9127E47C-7481-3C96-632C-D89ADEE0E2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94" t="13276" r="8803" b="11462"/>
          <a:stretch/>
        </p:blipFill>
        <p:spPr>
          <a:xfrm>
            <a:off x="5668714" y="-71812"/>
            <a:ext cx="2762186" cy="221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1B97229-B554-87C4-8201-13BD5E726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2249671"/>
            <a:ext cx="6480000" cy="28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80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0"/>
            <a:ext cx="4199700" cy="856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4. Indique la media, median, mínimo, máximo y desviación estándar de las millas recorridas por cada avión, debe mostrar el nombre del avión y la información estadística en columnas adicionales</a:t>
            </a:r>
          </a:p>
        </p:txBody>
      </p:sp>
      <p:pic>
        <p:nvPicPr>
          <p:cNvPr id="1616" name="Google Shape;16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" flipH="1">
            <a:off x="5212481" y="104956"/>
            <a:ext cx="4199700" cy="144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1B46A1-BF4E-91FE-3806-1B47E07B6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0" y="2571750"/>
            <a:ext cx="3600000" cy="13720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BCD000E-C9A7-287E-9950-8C6B91900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00" y="2187347"/>
            <a:ext cx="3600000" cy="21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5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1"/>
            <a:ext cx="4199700" cy="626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5. Muestre un cubo de información incluyendo la información de todas las tablas proporcionadas.</a:t>
            </a:r>
          </a:p>
        </p:txBody>
      </p:sp>
      <p:pic>
        <p:nvPicPr>
          <p:cNvPr id="2" name="Google Shape;1617;p75">
            <a:extLst>
              <a:ext uri="{FF2B5EF4-FFF2-40B4-BE49-F238E27FC236}">
                <a16:creationId xmlns:a16="http://schemas.microsoft.com/office/drawing/2014/main" id="{094F4425-D027-BBD7-236F-7450E3AF37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23" t="12161" r="5155" b="10821"/>
          <a:stretch/>
        </p:blipFill>
        <p:spPr>
          <a:xfrm>
            <a:off x="4484698" y="88050"/>
            <a:ext cx="4367897" cy="14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14;p75">
            <a:extLst>
              <a:ext uri="{FF2B5EF4-FFF2-40B4-BE49-F238E27FC236}">
                <a16:creationId xmlns:a16="http://schemas.microsoft.com/office/drawing/2014/main" id="{8ACB2254-B908-79C5-6A1F-9596E40B9424}"/>
              </a:ext>
            </a:extLst>
          </p:cNvPr>
          <p:cNvSpPr txBox="1">
            <a:spLocks/>
          </p:cNvSpPr>
          <p:nvPr/>
        </p:nvSpPr>
        <p:spPr>
          <a:xfrm>
            <a:off x="713100" y="1943699"/>
            <a:ext cx="3260471" cy="42608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a) Indique la cantidad de filas y columnas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D36FA6-E251-0806-AB58-2D114247C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698" y="2509949"/>
            <a:ext cx="5400000" cy="248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0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1"/>
            <a:ext cx="4199700" cy="626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5. Muestre un cubo de información incluyendo la información de todas las tablas proporcionadas.</a:t>
            </a:r>
          </a:p>
        </p:txBody>
      </p:sp>
      <p:sp>
        <p:nvSpPr>
          <p:cNvPr id="3" name="Google Shape;1614;p75">
            <a:extLst>
              <a:ext uri="{FF2B5EF4-FFF2-40B4-BE49-F238E27FC236}">
                <a16:creationId xmlns:a16="http://schemas.microsoft.com/office/drawing/2014/main" id="{8ACB2254-B908-79C5-6A1F-9596E40B9424}"/>
              </a:ext>
            </a:extLst>
          </p:cNvPr>
          <p:cNvSpPr txBox="1">
            <a:spLocks/>
          </p:cNvSpPr>
          <p:nvPr/>
        </p:nvSpPr>
        <p:spPr>
          <a:xfrm>
            <a:off x="713100" y="1943699"/>
            <a:ext cx="3858900" cy="62624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b) Indique cuantas, y cuáles son las variables categorías, continuas, discretas y de fecha y hora</a:t>
            </a:r>
          </a:p>
        </p:txBody>
      </p:sp>
      <p:pic>
        <p:nvPicPr>
          <p:cNvPr id="4" name="Google Shape;1616;p75">
            <a:extLst>
              <a:ext uri="{FF2B5EF4-FFF2-40B4-BE49-F238E27FC236}">
                <a16:creationId xmlns:a16="http://schemas.microsoft.com/office/drawing/2014/main" id="{0128D2A4-5037-7159-EC35-2C8F72DFA0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" flipH="1">
            <a:off x="5212481" y="104956"/>
            <a:ext cx="4199700" cy="144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E3290E-4149-E77D-324A-D7C1A2D08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3110615"/>
            <a:ext cx="7200000" cy="13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29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1"/>
            <a:ext cx="4199700" cy="626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5. Muestre un cubo de información incluyendo la información de todas las tablas proporcionadas.</a:t>
            </a:r>
          </a:p>
        </p:txBody>
      </p:sp>
      <p:pic>
        <p:nvPicPr>
          <p:cNvPr id="2" name="Google Shape;1617;p75">
            <a:extLst>
              <a:ext uri="{FF2B5EF4-FFF2-40B4-BE49-F238E27FC236}">
                <a16:creationId xmlns:a16="http://schemas.microsoft.com/office/drawing/2014/main" id="{094F4425-D027-BBD7-236F-7450E3AF37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23" t="12161" r="5155" b="10821"/>
          <a:stretch/>
        </p:blipFill>
        <p:spPr>
          <a:xfrm>
            <a:off x="4484698" y="88050"/>
            <a:ext cx="4367897" cy="14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14;p75">
            <a:extLst>
              <a:ext uri="{FF2B5EF4-FFF2-40B4-BE49-F238E27FC236}">
                <a16:creationId xmlns:a16="http://schemas.microsoft.com/office/drawing/2014/main" id="{8ACB2254-B908-79C5-6A1F-9596E40B9424}"/>
              </a:ext>
            </a:extLst>
          </p:cNvPr>
          <p:cNvSpPr txBox="1">
            <a:spLocks/>
          </p:cNvSpPr>
          <p:nvPr/>
        </p:nvSpPr>
        <p:spPr>
          <a:xfrm>
            <a:off x="713101" y="1943699"/>
            <a:ext cx="1829028" cy="42608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c) Muestre una gráfica</a:t>
            </a:r>
          </a:p>
        </p:txBody>
      </p:sp>
      <p:sp>
        <p:nvSpPr>
          <p:cNvPr id="4" name="Google Shape;1614;p75">
            <a:extLst>
              <a:ext uri="{FF2B5EF4-FFF2-40B4-BE49-F238E27FC236}">
                <a16:creationId xmlns:a16="http://schemas.microsoft.com/office/drawing/2014/main" id="{DD09C84F-7CB8-6DF7-44EE-04D9FCD06A23}"/>
              </a:ext>
            </a:extLst>
          </p:cNvPr>
          <p:cNvSpPr txBox="1">
            <a:spLocks/>
          </p:cNvSpPr>
          <p:nvPr/>
        </p:nvSpPr>
        <p:spPr>
          <a:xfrm>
            <a:off x="2682998" y="1943699"/>
            <a:ext cx="3669928" cy="5553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I) De barras para la cantidad de las variables categóricas y discretas.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6512A62-63B4-03E5-CB20-2017B31C1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3" y="2644460"/>
            <a:ext cx="5400000" cy="233190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B8AFBC1-DCD3-442B-0864-494A198B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487" y="2642561"/>
            <a:ext cx="3600000" cy="233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42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1"/>
            <a:ext cx="4199700" cy="626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5. Muestre un cubo de información incluyendo la información de todas las tablas proporcionadas.</a:t>
            </a:r>
          </a:p>
        </p:txBody>
      </p:sp>
      <p:pic>
        <p:nvPicPr>
          <p:cNvPr id="2" name="Google Shape;1617;p75">
            <a:extLst>
              <a:ext uri="{FF2B5EF4-FFF2-40B4-BE49-F238E27FC236}">
                <a16:creationId xmlns:a16="http://schemas.microsoft.com/office/drawing/2014/main" id="{094F4425-D027-BBD7-236F-7450E3AF37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23" t="12161" r="5155" b="10821"/>
          <a:stretch/>
        </p:blipFill>
        <p:spPr>
          <a:xfrm>
            <a:off x="4484698" y="88050"/>
            <a:ext cx="4367897" cy="14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14;p75">
            <a:extLst>
              <a:ext uri="{FF2B5EF4-FFF2-40B4-BE49-F238E27FC236}">
                <a16:creationId xmlns:a16="http://schemas.microsoft.com/office/drawing/2014/main" id="{8ACB2254-B908-79C5-6A1F-9596E40B9424}"/>
              </a:ext>
            </a:extLst>
          </p:cNvPr>
          <p:cNvSpPr txBox="1">
            <a:spLocks/>
          </p:cNvSpPr>
          <p:nvPr/>
        </p:nvSpPr>
        <p:spPr>
          <a:xfrm>
            <a:off x="713101" y="1943699"/>
            <a:ext cx="1829028" cy="42608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c) Muestre una gráfica</a:t>
            </a:r>
          </a:p>
        </p:txBody>
      </p:sp>
      <p:sp>
        <p:nvSpPr>
          <p:cNvPr id="4" name="Google Shape;1614;p75">
            <a:extLst>
              <a:ext uri="{FF2B5EF4-FFF2-40B4-BE49-F238E27FC236}">
                <a16:creationId xmlns:a16="http://schemas.microsoft.com/office/drawing/2014/main" id="{DD09C84F-7CB8-6DF7-44EE-04D9FCD06A23}"/>
              </a:ext>
            </a:extLst>
          </p:cNvPr>
          <p:cNvSpPr txBox="1">
            <a:spLocks/>
          </p:cNvSpPr>
          <p:nvPr/>
        </p:nvSpPr>
        <p:spPr>
          <a:xfrm>
            <a:off x="2682998" y="1943699"/>
            <a:ext cx="3387469" cy="4260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II) De densidad para las variables continuas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B2CB36-A2EE-D804-874C-65DE154A0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0" y="2773721"/>
            <a:ext cx="3600000" cy="164767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C756ED6A-970A-B353-0300-478DF3ADC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00" y="2448170"/>
            <a:ext cx="3600000" cy="229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787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1"/>
            <a:ext cx="4199700" cy="626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5. Muestre un cubo de información incluyendo la información de todas las tablas proporcionadas.</a:t>
            </a:r>
          </a:p>
        </p:txBody>
      </p:sp>
      <p:pic>
        <p:nvPicPr>
          <p:cNvPr id="2" name="Google Shape;1617;p75">
            <a:extLst>
              <a:ext uri="{FF2B5EF4-FFF2-40B4-BE49-F238E27FC236}">
                <a16:creationId xmlns:a16="http://schemas.microsoft.com/office/drawing/2014/main" id="{094F4425-D027-BBD7-236F-7450E3AF37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23" t="12161" r="5155" b="10821"/>
          <a:stretch/>
        </p:blipFill>
        <p:spPr>
          <a:xfrm>
            <a:off x="4484698" y="88050"/>
            <a:ext cx="4367897" cy="14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14;p75">
            <a:extLst>
              <a:ext uri="{FF2B5EF4-FFF2-40B4-BE49-F238E27FC236}">
                <a16:creationId xmlns:a16="http://schemas.microsoft.com/office/drawing/2014/main" id="{8ACB2254-B908-79C5-6A1F-9596E40B9424}"/>
              </a:ext>
            </a:extLst>
          </p:cNvPr>
          <p:cNvSpPr txBox="1">
            <a:spLocks/>
          </p:cNvSpPr>
          <p:nvPr/>
        </p:nvSpPr>
        <p:spPr>
          <a:xfrm>
            <a:off x="713101" y="1943699"/>
            <a:ext cx="1829028" cy="42608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c) Muestre una gráfica</a:t>
            </a:r>
          </a:p>
        </p:txBody>
      </p:sp>
      <p:sp>
        <p:nvSpPr>
          <p:cNvPr id="4" name="Google Shape;1614;p75">
            <a:extLst>
              <a:ext uri="{FF2B5EF4-FFF2-40B4-BE49-F238E27FC236}">
                <a16:creationId xmlns:a16="http://schemas.microsoft.com/office/drawing/2014/main" id="{DD09C84F-7CB8-6DF7-44EE-04D9FCD06A23}"/>
              </a:ext>
            </a:extLst>
          </p:cNvPr>
          <p:cNvSpPr txBox="1">
            <a:spLocks/>
          </p:cNvSpPr>
          <p:nvPr/>
        </p:nvSpPr>
        <p:spPr>
          <a:xfrm>
            <a:off x="2682998" y="1943699"/>
            <a:ext cx="3387469" cy="4260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II) De densidad para las variables continuas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E38A78-CB45-F70B-8C4E-1BD6071E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0" y="2658221"/>
            <a:ext cx="3600000" cy="1878676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99096DD-A1B5-3943-07A3-5D9A8392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02" y="2448170"/>
            <a:ext cx="3600000" cy="229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19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1"/>
            <a:ext cx="4199700" cy="626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5. Muestre un cubo de información incluyendo la información de todas las tablas proporcionadas.</a:t>
            </a:r>
          </a:p>
        </p:txBody>
      </p:sp>
      <p:pic>
        <p:nvPicPr>
          <p:cNvPr id="2" name="Google Shape;1617;p75">
            <a:extLst>
              <a:ext uri="{FF2B5EF4-FFF2-40B4-BE49-F238E27FC236}">
                <a16:creationId xmlns:a16="http://schemas.microsoft.com/office/drawing/2014/main" id="{094F4425-D027-BBD7-236F-7450E3AF37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23" t="12161" r="5155" b="10821"/>
          <a:stretch/>
        </p:blipFill>
        <p:spPr>
          <a:xfrm>
            <a:off x="4484698" y="88050"/>
            <a:ext cx="4367897" cy="14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14;p75">
            <a:extLst>
              <a:ext uri="{FF2B5EF4-FFF2-40B4-BE49-F238E27FC236}">
                <a16:creationId xmlns:a16="http://schemas.microsoft.com/office/drawing/2014/main" id="{8ACB2254-B908-79C5-6A1F-9596E40B9424}"/>
              </a:ext>
            </a:extLst>
          </p:cNvPr>
          <p:cNvSpPr txBox="1">
            <a:spLocks/>
          </p:cNvSpPr>
          <p:nvPr/>
        </p:nvSpPr>
        <p:spPr>
          <a:xfrm>
            <a:off x="713101" y="1943699"/>
            <a:ext cx="1829028" cy="42608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c) Muestre una gráfica</a:t>
            </a:r>
          </a:p>
        </p:txBody>
      </p:sp>
      <p:sp>
        <p:nvSpPr>
          <p:cNvPr id="4" name="Google Shape;1614;p75">
            <a:extLst>
              <a:ext uri="{FF2B5EF4-FFF2-40B4-BE49-F238E27FC236}">
                <a16:creationId xmlns:a16="http://schemas.microsoft.com/office/drawing/2014/main" id="{DD09C84F-7CB8-6DF7-44EE-04D9FCD06A23}"/>
              </a:ext>
            </a:extLst>
          </p:cNvPr>
          <p:cNvSpPr txBox="1">
            <a:spLocks/>
          </p:cNvSpPr>
          <p:nvPr/>
        </p:nvSpPr>
        <p:spPr>
          <a:xfrm>
            <a:off x="2682998" y="1943699"/>
            <a:ext cx="3387469" cy="4260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II) De densidad para las variables continuas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18CE431-A65D-4C02-60B8-7270C9260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0" y="2773721"/>
            <a:ext cx="3600000" cy="1868108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C9AAD08-A47F-2D28-0BB5-A0341F35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02" y="2526928"/>
            <a:ext cx="3600000" cy="23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13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2"/>
                </a:highlight>
              </a:rPr>
              <a:t>Tabla de contenido</a:t>
            </a:r>
            <a:endParaRPr dirty="0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>
            <a:off x="787791" y="1834025"/>
            <a:ext cx="2354400" cy="393600"/>
          </a:xfrm>
          <a:prstGeom prst="rect">
            <a:avLst/>
          </a:prstGeom>
          <a:solidFill>
            <a:srgbClr val="92D05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Esquema datos</a:t>
            </a:r>
            <a:endParaRPr dirty="0"/>
          </a:p>
        </p:txBody>
      </p:sp>
      <p:sp>
        <p:nvSpPr>
          <p:cNvPr id="200" name="Google Shape;200;p39"/>
          <p:cNvSpPr txBox="1">
            <a:spLocks noGrp="1"/>
          </p:cNvSpPr>
          <p:nvPr>
            <p:ph type="subTitle" idx="4"/>
          </p:nvPr>
        </p:nvSpPr>
        <p:spPr>
          <a:xfrm>
            <a:off x="3394791" y="1834025"/>
            <a:ext cx="2354400" cy="393600"/>
          </a:xfrm>
          <a:prstGeom prst="rect">
            <a:avLst/>
          </a:prstGeom>
          <a:solidFill>
            <a:srgbClr val="92D05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Creación tablas</a:t>
            </a:r>
            <a:endParaRPr dirty="0"/>
          </a:p>
        </p:txBody>
      </p:sp>
      <p:sp>
        <p:nvSpPr>
          <p:cNvPr id="202" name="Google Shape;202;p39"/>
          <p:cNvSpPr txBox="1">
            <a:spLocks noGrp="1"/>
          </p:cNvSpPr>
          <p:nvPr>
            <p:ph type="title" idx="3"/>
          </p:nvPr>
        </p:nvSpPr>
        <p:spPr>
          <a:xfrm>
            <a:off x="1357500" y="1404824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3" name="Google Shape;203;p39"/>
          <p:cNvSpPr txBox="1">
            <a:spLocks noGrp="1"/>
          </p:cNvSpPr>
          <p:nvPr>
            <p:ph type="title" idx="6"/>
          </p:nvPr>
        </p:nvSpPr>
        <p:spPr>
          <a:xfrm>
            <a:off x="3964500" y="1404824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02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7"/>
          </p:nvPr>
        </p:nvSpPr>
        <p:spPr>
          <a:xfrm>
            <a:off x="6001791" y="1834025"/>
            <a:ext cx="2354400" cy="393600"/>
          </a:xfrm>
          <a:prstGeom prst="rect">
            <a:avLst/>
          </a:prstGeom>
          <a:solidFill>
            <a:srgbClr val="92D05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Conexión AWS</a:t>
            </a:r>
            <a:endParaRPr dirty="0"/>
          </a:p>
        </p:txBody>
      </p:sp>
      <p:sp>
        <p:nvSpPr>
          <p:cNvPr id="206" name="Google Shape;206;p39"/>
          <p:cNvSpPr txBox="1">
            <a:spLocks noGrp="1"/>
          </p:cNvSpPr>
          <p:nvPr>
            <p:ph type="title" idx="9"/>
          </p:nvPr>
        </p:nvSpPr>
        <p:spPr>
          <a:xfrm>
            <a:off x="6571500" y="1404824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03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07" name="Google Shape;207;p39"/>
          <p:cNvSpPr txBox="1">
            <a:spLocks noGrp="1"/>
          </p:cNvSpPr>
          <p:nvPr>
            <p:ph type="subTitle" idx="13"/>
          </p:nvPr>
        </p:nvSpPr>
        <p:spPr>
          <a:xfrm>
            <a:off x="787791" y="3516846"/>
            <a:ext cx="2354400" cy="393600"/>
          </a:xfrm>
          <a:prstGeom prst="rect">
            <a:avLst/>
          </a:prstGeom>
          <a:solidFill>
            <a:srgbClr val="92D05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Carga de archivos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title" idx="15"/>
          </p:nvPr>
        </p:nvSpPr>
        <p:spPr>
          <a:xfrm>
            <a:off x="1357500" y="3087688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04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10" name="Google Shape;210;p39"/>
          <p:cNvSpPr txBox="1">
            <a:spLocks noGrp="1"/>
          </p:cNvSpPr>
          <p:nvPr>
            <p:ph type="subTitle" idx="16"/>
          </p:nvPr>
        </p:nvSpPr>
        <p:spPr>
          <a:xfrm>
            <a:off x="3394791" y="3516846"/>
            <a:ext cx="2354400" cy="393600"/>
          </a:xfrm>
          <a:prstGeom prst="rect">
            <a:avLst/>
          </a:prstGeom>
          <a:solidFill>
            <a:srgbClr val="92D05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Carga tablas SQL</a:t>
            </a:r>
            <a:endParaRPr dirty="0"/>
          </a:p>
        </p:txBody>
      </p:sp>
      <p:sp>
        <p:nvSpPr>
          <p:cNvPr id="212" name="Google Shape;212;p39"/>
          <p:cNvSpPr txBox="1">
            <a:spLocks noGrp="1"/>
          </p:cNvSpPr>
          <p:nvPr>
            <p:ph type="title" idx="18"/>
          </p:nvPr>
        </p:nvSpPr>
        <p:spPr>
          <a:xfrm>
            <a:off x="3964500" y="3087688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05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13" name="Google Shape;213;p39"/>
          <p:cNvSpPr txBox="1">
            <a:spLocks noGrp="1"/>
          </p:cNvSpPr>
          <p:nvPr>
            <p:ph type="subTitle" idx="19"/>
          </p:nvPr>
        </p:nvSpPr>
        <p:spPr>
          <a:xfrm>
            <a:off x="6001791" y="3516846"/>
            <a:ext cx="2354400" cy="890463"/>
          </a:xfrm>
          <a:prstGeom prst="rect">
            <a:avLst/>
          </a:prstGeom>
          <a:solidFill>
            <a:srgbClr val="92D05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negocio, ETL y Analytics </a:t>
            </a:r>
            <a:endParaRPr dirty="0"/>
          </a:p>
        </p:txBody>
      </p:sp>
      <p:sp>
        <p:nvSpPr>
          <p:cNvPr id="215" name="Google Shape;215;p39"/>
          <p:cNvSpPr txBox="1">
            <a:spLocks noGrp="1"/>
          </p:cNvSpPr>
          <p:nvPr>
            <p:ph type="title" idx="21"/>
          </p:nvPr>
        </p:nvSpPr>
        <p:spPr>
          <a:xfrm>
            <a:off x="6571500" y="3087688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06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216" name="Google Shape;21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01898" flipH="1">
            <a:off x="6748649" y="198177"/>
            <a:ext cx="2158978" cy="12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1"/>
            <a:ext cx="4199700" cy="626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5. Muestre un cubo de información incluyendo la información de todas las tablas proporcionadas.</a:t>
            </a:r>
          </a:p>
        </p:txBody>
      </p:sp>
      <p:pic>
        <p:nvPicPr>
          <p:cNvPr id="2" name="Google Shape;1617;p75">
            <a:extLst>
              <a:ext uri="{FF2B5EF4-FFF2-40B4-BE49-F238E27FC236}">
                <a16:creationId xmlns:a16="http://schemas.microsoft.com/office/drawing/2014/main" id="{094F4425-D027-BBD7-236F-7450E3AF37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23" t="12161" r="5155" b="10821"/>
          <a:stretch/>
        </p:blipFill>
        <p:spPr>
          <a:xfrm>
            <a:off x="4484698" y="88050"/>
            <a:ext cx="4367897" cy="14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14;p75">
            <a:extLst>
              <a:ext uri="{FF2B5EF4-FFF2-40B4-BE49-F238E27FC236}">
                <a16:creationId xmlns:a16="http://schemas.microsoft.com/office/drawing/2014/main" id="{8ACB2254-B908-79C5-6A1F-9596E40B9424}"/>
              </a:ext>
            </a:extLst>
          </p:cNvPr>
          <p:cNvSpPr txBox="1">
            <a:spLocks/>
          </p:cNvSpPr>
          <p:nvPr/>
        </p:nvSpPr>
        <p:spPr>
          <a:xfrm>
            <a:off x="713101" y="1943699"/>
            <a:ext cx="1829028" cy="42608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c) Muestre una gráfica</a:t>
            </a:r>
          </a:p>
        </p:txBody>
      </p:sp>
      <p:sp>
        <p:nvSpPr>
          <p:cNvPr id="4" name="Google Shape;1614;p75">
            <a:extLst>
              <a:ext uri="{FF2B5EF4-FFF2-40B4-BE49-F238E27FC236}">
                <a16:creationId xmlns:a16="http://schemas.microsoft.com/office/drawing/2014/main" id="{DD09C84F-7CB8-6DF7-44EE-04D9FCD06A23}"/>
              </a:ext>
            </a:extLst>
          </p:cNvPr>
          <p:cNvSpPr txBox="1">
            <a:spLocks/>
          </p:cNvSpPr>
          <p:nvPr/>
        </p:nvSpPr>
        <p:spPr>
          <a:xfrm>
            <a:off x="2682998" y="1943699"/>
            <a:ext cx="3387469" cy="4260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II) De densidad para las variables continuas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792BE1-B0A5-F49B-82E2-F0E0E3DF0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29" y="3026646"/>
            <a:ext cx="3600000" cy="1362257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25F0136-C90D-5F98-D879-9F8869947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71" y="2460287"/>
            <a:ext cx="3600000" cy="2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40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and Analytics</a:t>
            </a:r>
            <a:endParaRPr dirty="0"/>
          </a:p>
        </p:txBody>
      </p:sp>
      <p:sp>
        <p:nvSpPr>
          <p:cNvPr id="1614" name="Google Shape;1614;p75"/>
          <p:cNvSpPr txBox="1">
            <a:spLocks noGrp="1"/>
          </p:cNvSpPr>
          <p:nvPr>
            <p:ph type="body" idx="1"/>
          </p:nvPr>
        </p:nvSpPr>
        <p:spPr>
          <a:xfrm>
            <a:off x="713100" y="1317451"/>
            <a:ext cx="4199700" cy="626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5. Muestre un cubo de información incluyendo la información de todas las tablas proporcionadas.</a:t>
            </a:r>
          </a:p>
        </p:txBody>
      </p:sp>
      <p:pic>
        <p:nvPicPr>
          <p:cNvPr id="2" name="Google Shape;1617;p75">
            <a:extLst>
              <a:ext uri="{FF2B5EF4-FFF2-40B4-BE49-F238E27FC236}">
                <a16:creationId xmlns:a16="http://schemas.microsoft.com/office/drawing/2014/main" id="{094F4425-D027-BBD7-236F-7450E3AF37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23" t="12161" r="5155" b="10821"/>
          <a:stretch/>
        </p:blipFill>
        <p:spPr>
          <a:xfrm>
            <a:off x="4484698" y="88050"/>
            <a:ext cx="4367897" cy="14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14;p75">
            <a:extLst>
              <a:ext uri="{FF2B5EF4-FFF2-40B4-BE49-F238E27FC236}">
                <a16:creationId xmlns:a16="http://schemas.microsoft.com/office/drawing/2014/main" id="{8ACB2254-B908-79C5-6A1F-9596E40B9424}"/>
              </a:ext>
            </a:extLst>
          </p:cNvPr>
          <p:cNvSpPr txBox="1">
            <a:spLocks/>
          </p:cNvSpPr>
          <p:nvPr/>
        </p:nvSpPr>
        <p:spPr>
          <a:xfrm>
            <a:off x="713101" y="1943699"/>
            <a:ext cx="1829028" cy="42608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c) Muestre una gráfica</a:t>
            </a:r>
          </a:p>
        </p:txBody>
      </p:sp>
      <p:sp>
        <p:nvSpPr>
          <p:cNvPr id="4" name="Google Shape;1614;p75">
            <a:extLst>
              <a:ext uri="{FF2B5EF4-FFF2-40B4-BE49-F238E27FC236}">
                <a16:creationId xmlns:a16="http://schemas.microsoft.com/office/drawing/2014/main" id="{DD09C84F-7CB8-6DF7-44EE-04D9FCD06A23}"/>
              </a:ext>
            </a:extLst>
          </p:cNvPr>
          <p:cNvSpPr txBox="1">
            <a:spLocks/>
          </p:cNvSpPr>
          <p:nvPr/>
        </p:nvSpPr>
        <p:spPr>
          <a:xfrm>
            <a:off x="2682998" y="1943699"/>
            <a:ext cx="3387469" cy="5165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s-ES" dirty="0"/>
              <a:t>III) Serie de tiempo con el conteo de apariciones para las de fecha y hora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27C9950-BC48-4DFF-3A66-2D5061803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0" y="3152233"/>
            <a:ext cx="3600000" cy="1115426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F2FF338-E6DD-1269-D89C-249573094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00" y="2725883"/>
            <a:ext cx="3600000" cy="196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1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52;p73">
            <a:extLst>
              <a:ext uri="{FF2B5EF4-FFF2-40B4-BE49-F238E27FC236}">
                <a16:creationId xmlns:a16="http://schemas.microsoft.com/office/drawing/2014/main" id="{159E9748-BC8E-219A-BAC5-B32FA56941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09903"/>
            <a:ext cx="3696002" cy="1094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9" name="Google Shape;1155;p73">
            <a:extLst>
              <a:ext uri="{FF2B5EF4-FFF2-40B4-BE49-F238E27FC236}">
                <a16:creationId xmlns:a16="http://schemas.microsoft.com/office/drawing/2014/main" id="{647B5606-DED6-3C94-4F04-58B88571AE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773" y="709903"/>
            <a:ext cx="3600031" cy="40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16137D-6A9E-7811-F9B3-BBA5BB6D9FBA}"/>
              </a:ext>
            </a:extLst>
          </p:cNvPr>
          <p:cNvSpPr txBox="1"/>
          <p:nvPr/>
        </p:nvSpPr>
        <p:spPr>
          <a:xfrm>
            <a:off x="2712081" y="1892088"/>
            <a:ext cx="169714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effectLst/>
              </a:rPr>
              <a:t>🐍</a:t>
            </a:r>
            <a:endParaRPr lang="es-GT" sz="8800" dirty="0"/>
          </a:p>
        </p:txBody>
      </p:sp>
    </p:spTree>
    <p:extLst>
      <p:ext uri="{BB962C8B-B14F-4D97-AF65-F5344CB8AC3E}">
        <p14:creationId xmlns:p14="http://schemas.microsoft.com/office/powerpoint/2010/main" val="353435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713100" y="1360800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Esquema de datos</a:t>
            </a:r>
            <a:endParaRPr dirty="0"/>
          </a:p>
        </p:txBody>
      </p:sp>
      <p:sp>
        <p:nvSpPr>
          <p:cNvPr id="236" name="Google Shape;236;p42"/>
          <p:cNvSpPr txBox="1">
            <a:spLocks noGrp="1"/>
          </p:cNvSpPr>
          <p:nvPr>
            <p:ph type="title" idx="2"/>
          </p:nvPr>
        </p:nvSpPr>
        <p:spPr>
          <a:xfrm>
            <a:off x="713100" y="54330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8" name="Google Shape;238;p42"/>
          <p:cNvPicPr preferRelativeResize="0"/>
          <p:nvPr/>
        </p:nvPicPr>
        <p:blipFill rotWithShape="1">
          <a:blip r:embed="rId3">
            <a:alphaModFix/>
          </a:blip>
          <a:srcRect l="5953" b="21365"/>
          <a:stretch/>
        </p:blipFill>
        <p:spPr>
          <a:xfrm rot="285205">
            <a:off x="6174716" y="232021"/>
            <a:ext cx="2964000" cy="125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1CDDAD8-1AD0-00BD-7305-078EFEDE4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693" y="2172900"/>
            <a:ext cx="3296613" cy="28767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>
            <a:spLocks noGrp="1"/>
          </p:cNvSpPr>
          <p:nvPr>
            <p:ph type="title"/>
          </p:nvPr>
        </p:nvSpPr>
        <p:spPr>
          <a:xfrm>
            <a:off x="167560" y="3355099"/>
            <a:ext cx="826334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Creación de tablas en SQL</a:t>
            </a:r>
            <a:endParaRPr dirty="0"/>
          </a:p>
        </p:txBody>
      </p:sp>
      <p:sp>
        <p:nvSpPr>
          <p:cNvPr id="424" name="Google Shape;424;p51"/>
          <p:cNvSpPr txBox="1">
            <a:spLocks noGrp="1"/>
          </p:cNvSpPr>
          <p:nvPr>
            <p:ph type="title" idx="2"/>
          </p:nvPr>
        </p:nvSpPr>
        <p:spPr>
          <a:xfrm>
            <a:off x="7057800" y="25376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26" name="Google Shape;426;p51"/>
          <p:cNvPicPr preferRelativeResize="0"/>
          <p:nvPr/>
        </p:nvPicPr>
        <p:blipFill rotWithShape="1">
          <a:blip r:embed="rId3">
            <a:alphaModFix/>
          </a:blip>
          <a:srcRect l="5315" t="11257" r="3201" b="6512"/>
          <a:stretch/>
        </p:blipFill>
        <p:spPr>
          <a:xfrm rot="214505">
            <a:off x="197971" y="386999"/>
            <a:ext cx="6087854" cy="285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CDD75B5-E087-8FEC-29A0-2870F20A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43" y="337713"/>
            <a:ext cx="4124325" cy="2476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E454B7-1EF2-C560-44CE-33BD666A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934" y="337713"/>
            <a:ext cx="4181475" cy="24765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BE229A8-8396-0DFC-C674-B1B161416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850" y="3120659"/>
            <a:ext cx="316230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B89581-3E1D-B57E-ED60-AC779C2F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3410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ADE19A5-EB2A-0843-EE4E-87517E04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0078"/>
            <a:ext cx="9144000" cy="27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99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6"/>
          <p:cNvSpPr txBox="1">
            <a:spLocks noGrp="1"/>
          </p:cNvSpPr>
          <p:nvPr>
            <p:ph type="title"/>
          </p:nvPr>
        </p:nvSpPr>
        <p:spPr>
          <a:xfrm>
            <a:off x="713100" y="3351688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Conexión AWS</a:t>
            </a:r>
            <a:endParaRPr dirty="0"/>
          </a:p>
        </p:txBody>
      </p:sp>
      <p:sp>
        <p:nvSpPr>
          <p:cNvPr id="652" name="Google Shape;652;p56"/>
          <p:cNvSpPr txBox="1">
            <a:spLocks noGrp="1"/>
          </p:cNvSpPr>
          <p:nvPr>
            <p:ph type="title" idx="2"/>
          </p:nvPr>
        </p:nvSpPr>
        <p:spPr>
          <a:xfrm>
            <a:off x="713100" y="2534189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54" name="Google Shape;65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75821">
            <a:off x="2624915" y="809738"/>
            <a:ext cx="6100942" cy="19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Conexión AWS</a:t>
            </a:r>
            <a:endParaRPr dirty="0"/>
          </a:p>
        </p:txBody>
      </p:sp>
      <p:pic>
        <p:nvPicPr>
          <p:cNvPr id="703" name="Google Shape;7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6544" flipH="1">
            <a:off x="5903198" y="77769"/>
            <a:ext cx="3222254" cy="106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77787B3-E24D-3806-32A5-11E4ED376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2571750"/>
            <a:ext cx="7143750" cy="243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3D2F9F-2703-0729-A07E-E1BBB2F70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0" y="1353943"/>
            <a:ext cx="8258400" cy="10678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rline Business Plan by Slidesgo">
  <a:themeElements>
    <a:clrScheme name="Simple Light">
      <a:dk1>
        <a:srgbClr val="302C3E"/>
      </a:dk1>
      <a:lt1>
        <a:srgbClr val="F6F6F6"/>
      </a:lt1>
      <a:dk2>
        <a:srgbClr val="157D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2C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578</Words>
  <Application>Microsoft Office PowerPoint</Application>
  <PresentationFormat>On-screen Show (16:9)</PresentationFormat>
  <Paragraphs>84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Source Sans Pro</vt:lpstr>
      <vt:lpstr>Manrope</vt:lpstr>
      <vt:lpstr>Poppins</vt:lpstr>
      <vt:lpstr>Airline Business Plan by Slidesgo</vt:lpstr>
      <vt:lpstr>Proyecto Final Ciencia de Datos en Python🐍 </vt:lpstr>
      <vt:lpstr>Introducción</vt:lpstr>
      <vt:lpstr>Tabla de contenido</vt:lpstr>
      <vt:lpstr>Esquema de datos</vt:lpstr>
      <vt:lpstr>Creación de tablas en SQL</vt:lpstr>
      <vt:lpstr>PowerPoint Presentation</vt:lpstr>
      <vt:lpstr>PowerPoint Presentation</vt:lpstr>
      <vt:lpstr>Conexión AWS</vt:lpstr>
      <vt:lpstr>Conexión AWS</vt:lpstr>
      <vt:lpstr>Conexión AWS</vt:lpstr>
      <vt:lpstr>Carga de archivos CSV</vt:lpstr>
      <vt:lpstr>Carga de archivos CSV</vt:lpstr>
      <vt:lpstr>Carga tablas SQL</vt:lpstr>
      <vt:lpstr>Carga y lectura de datos</vt:lpstr>
      <vt:lpstr>Preguntas de negocio, ETL y Analytics</vt:lpstr>
      <vt:lpstr>Preguntas de negocio</vt:lpstr>
      <vt:lpstr>Preguntas de negocio</vt:lpstr>
      <vt:lpstr>Preguntas de negocio</vt:lpstr>
      <vt:lpstr>Preguntas de negocio</vt:lpstr>
      <vt:lpstr>ETL and Analytics</vt:lpstr>
      <vt:lpstr>ETL and Analytics</vt:lpstr>
      <vt:lpstr>ETL and Analytics</vt:lpstr>
      <vt:lpstr>ETL and Analytics</vt:lpstr>
      <vt:lpstr>ETL and Analytics</vt:lpstr>
      <vt:lpstr>ETL and Analytics</vt:lpstr>
      <vt:lpstr>ETL and Analytics</vt:lpstr>
      <vt:lpstr>ETL and Analytics</vt:lpstr>
      <vt:lpstr>ETL and Analytics</vt:lpstr>
      <vt:lpstr>ETL and Analytics</vt:lpstr>
      <vt:lpstr>ETL and Analytics</vt:lpstr>
      <vt:lpstr>ETL and Analytics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Ciencia de Datos en Python🐍 </dc:title>
  <cp:lastModifiedBy>Felipe Carlos</cp:lastModifiedBy>
  <cp:revision>3</cp:revision>
  <dcterms:modified xsi:type="dcterms:W3CDTF">2024-04-14T01:02:15Z</dcterms:modified>
</cp:coreProperties>
</file>